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66" r:id="rId5"/>
    <p:sldId id="261" r:id="rId6"/>
    <p:sldId id="267" r:id="rId7"/>
    <p:sldId id="262" r:id="rId8"/>
    <p:sldId id="270" r:id="rId9"/>
    <p:sldId id="268" r:id="rId10"/>
    <p:sldId id="258" r:id="rId11"/>
    <p:sldId id="269" r:id="rId12"/>
    <p:sldId id="263" r:id="rId13"/>
    <p:sldId id="264" r:id="rId14"/>
    <p:sldId id="271" r:id="rId15"/>
    <p:sldId id="265" r:id="rId16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13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19510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17806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50444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21510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01694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54188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39263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89258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50404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60251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1998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5B0DF-2854-40FB-9D03-ECF1D6E53F21}" type="datetimeFigureOut">
              <a:rPr lang="es-CO" smtClean="0"/>
              <a:t>10/04/2013</a:t>
            </a:fld>
            <a:endParaRPr lang="es-CO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8F9D5-4F7D-4588-B7F1-E7A437DA5567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57950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Trabajo_(econom%C3%ADa)" TargetMode="External"/><Relationship Id="rId2" Type="http://schemas.openxmlformats.org/officeDocument/2006/relationships/hyperlink" Target="http://es.wikipedia.org/wiki/A%C3%B1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uite101.net/content/claves-para-prevenir-el-sindrome-prevacacional-a60477" TargetMode="External"/><Relationship Id="rId5" Type="http://schemas.openxmlformats.org/officeDocument/2006/relationships/image" Target="../media/image2.jpeg"/><Relationship Id="rId4" Type="http://schemas.openxmlformats.org/officeDocument/2006/relationships/hyperlink" Target="http://es.wikipedia.org/wiki/Estudio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7788" y="260648"/>
            <a:ext cx="7772400" cy="1470025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/>
          <a:lstStyle/>
          <a:p>
            <a:r>
              <a:rPr lang="es-CO" dirty="0">
                <a:latin typeface="Algerian" pitchFamily="82" charset="0"/>
              </a:rPr>
              <a:t>MIL AÑOS DE VACACIONES PARA EL REMANENTE</a:t>
            </a:r>
          </a:p>
        </p:txBody>
      </p:sp>
      <p:pic>
        <p:nvPicPr>
          <p:cNvPr id="1026" name="Picture 2" descr="http://irg-2009.freevar.com/IRG/Nuestras_Creencias/FinDelPeca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770485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93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5"/>
            <a:ext cx="5472608" cy="332725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 smtClean="0"/>
              <a:t>La Enciclopedia Libre dice:  Se </a:t>
            </a:r>
            <a:r>
              <a:rPr lang="es-CO" dirty="0"/>
              <a:t>denominan </a:t>
            </a:r>
            <a:r>
              <a:rPr lang="es-CO" b="1" dirty="0" smtClean="0"/>
              <a:t>vacaciones</a:t>
            </a:r>
            <a:r>
              <a:rPr lang="es-CO" dirty="0" smtClean="0"/>
              <a:t> </a:t>
            </a:r>
            <a:r>
              <a:rPr lang="es-CO" dirty="0"/>
              <a:t>a los días dentro de un </a:t>
            </a:r>
            <a:r>
              <a:rPr lang="es-CO" dirty="0">
                <a:hlinkClick r:id="rId2" tooltip="Año"/>
              </a:rPr>
              <a:t>año</a:t>
            </a:r>
            <a:r>
              <a:rPr lang="es-CO" dirty="0"/>
              <a:t> en que </a:t>
            </a:r>
            <a:r>
              <a:rPr lang="es-CO" dirty="0" smtClean="0"/>
              <a:t>personas que</a:t>
            </a:r>
            <a:r>
              <a:rPr lang="es-CO" dirty="0"/>
              <a:t> </a:t>
            </a:r>
            <a:r>
              <a:rPr lang="es-CO" dirty="0">
                <a:hlinkClick r:id="rId3" tooltip="Trabajo (economía)"/>
              </a:rPr>
              <a:t>trabajan</a:t>
            </a:r>
            <a:r>
              <a:rPr lang="es-CO" dirty="0"/>
              <a:t> o </a:t>
            </a:r>
            <a:r>
              <a:rPr lang="es-CO" dirty="0">
                <a:hlinkClick r:id="rId4" tooltip="Estudio"/>
              </a:rPr>
              <a:t>estudian</a:t>
            </a:r>
            <a:r>
              <a:rPr lang="es-CO" dirty="0"/>
              <a:t> toman un descanso total de su actividad en un período determinado</a:t>
            </a:r>
          </a:p>
        </p:txBody>
      </p:sp>
      <p:pic>
        <p:nvPicPr>
          <p:cNvPr id="2050" name="Picture 2" descr="http://t3.gstatic.com/images?q=tbn:ANd9GcSGNRVlandc5H-TWPGR6gWx3XKEeiCGFNcNSPR9iR3yYfOho35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76672"/>
            <a:ext cx="3123431" cy="325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3933056"/>
            <a:ext cx="896448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Uno de los momentos más esperados por todos es el inicio de las vacaciones de verano, que suponen una oportunidad de descansar de las obligaciones diarias y disfrutar del tiempo libre sin horarios ni preocupaciones</a:t>
            </a:r>
            <a:r>
              <a:rPr lang="es-CO" sz="2400" b="1" dirty="0" smtClean="0"/>
              <a:t>.</a:t>
            </a:r>
            <a:r>
              <a:rPr lang="es-CO" sz="2400" b="1" dirty="0"/>
              <a:t> Pero antes de poder descansar en el destino de vacaciones es necesario realizar los </a:t>
            </a:r>
            <a:r>
              <a:rPr lang="es-CO" sz="2400" b="1" u="sng" dirty="0">
                <a:hlinkClick r:id="rId6"/>
              </a:rPr>
              <a:t>preparativos para el viaje</a:t>
            </a:r>
            <a:r>
              <a:rPr lang="es-CO" sz="2400" b="1" dirty="0"/>
              <a:t>.</a:t>
            </a:r>
          </a:p>
          <a:p>
            <a:pPr algn="ctr"/>
            <a:r>
              <a:rPr lang="es-CO" sz="2400" b="1" dirty="0"/>
              <a:t>Entre ellos, una de las tareas que más incertidumbre y dudas puede generar en algunas personas en los días previos es la preparación del equipaje</a:t>
            </a:r>
            <a:r>
              <a:rPr lang="es-CO" sz="2400" b="1" dirty="0" smtClean="0"/>
              <a:t>.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271764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  <a:latin typeface="Agency FB" pitchFamily="34" charset="0"/>
              </a:rPr>
              <a:t>¿Sabía usted que Dios tiene un periodo de vacaciones para sus hijos en el cielo?</a:t>
            </a:r>
            <a:endParaRPr lang="es-CO" sz="36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i="1" dirty="0" smtClean="0"/>
              <a:t>¿Cuáles son los seis acontecimientos que darán inicio a los mil años en el cielo con Cristo?</a:t>
            </a:r>
          </a:p>
        </p:txBody>
      </p:sp>
      <p:sp>
        <p:nvSpPr>
          <p:cNvPr id="2" name="1 Flecha derecha"/>
          <p:cNvSpPr/>
          <p:nvPr/>
        </p:nvSpPr>
        <p:spPr>
          <a:xfrm>
            <a:off x="419120" y="5445224"/>
            <a:ext cx="7344816" cy="1412776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200" b="1" dirty="0"/>
              <a:t>3)</a:t>
            </a:r>
            <a:r>
              <a:rPr lang="es-CO" sz="2400" dirty="0"/>
              <a:t> </a:t>
            </a:r>
            <a:r>
              <a:rPr lang="es-CO" sz="2400" b="1" dirty="0">
                <a:solidFill>
                  <a:srgbClr val="FF0000"/>
                </a:solidFill>
              </a:rPr>
              <a:t>Apoc.1:7.</a:t>
            </a:r>
            <a:r>
              <a:rPr lang="es-CO" sz="2400" dirty="0"/>
              <a:t> Los que le traspasaron; y todos los linajes de la tierra harán lamentación por él.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sp>
        <p:nvSpPr>
          <p:cNvPr id="5" name="4 Flecha derecha"/>
          <p:cNvSpPr/>
          <p:nvPr/>
        </p:nvSpPr>
        <p:spPr>
          <a:xfrm>
            <a:off x="395536" y="4005064"/>
            <a:ext cx="7344816" cy="1440160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200" b="1" dirty="0"/>
              <a:t>2)</a:t>
            </a:r>
            <a:r>
              <a:rPr lang="es-CO" sz="2400" dirty="0"/>
              <a:t> </a:t>
            </a:r>
            <a:r>
              <a:rPr lang="es-CO" sz="2400" b="1" dirty="0">
                <a:solidFill>
                  <a:srgbClr val="FF0000"/>
                </a:solidFill>
              </a:rPr>
              <a:t>Apoc.20:6.</a:t>
            </a:r>
            <a:r>
              <a:rPr lang="es-CO" sz="2400" dirty="0"/>
              <a:t> La primera resurrección.</a:t>
            </a:r>
            <a:endParaRPr lang="es-CO" sz="2400" b="1" dirty="0">
              <a:solidFill>
                <a:srgbClr val="FF0000"/>
              </a:solidFill>
            </a:endParaRPr>
          </a:p>
        </p:txBody>
      </p:sp>
      <p:sp>
        <p:nvSpPr>
          <p:cNvPr id="6" name="5 Flecha derecha"/>
          <p:cNvSpPr/>
          <p:nvPr/>
        </p:nvSpPr>
        <p:spPr>
          <a:xfrm>
            <a:off x="395536" y="2564904"/>
            <a:ext cx="7344816" cy="1440160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200" b="1" dirty="0"/>
              <a:t>1)</a:t>
            </a:r>
            <a:r>
              <a:rPr lang="es-CO" sz="2400" dirty="0"/>
              <a:t> </a:t>
            </a:r>
            <a:r>
              <a:rPr lang="es-CO" sz="2400" b="1" dirty="0">
                <a:solidFill>
                  <a:srgbClr val="FF0000"/>
                </a:solidFill>
              </a:rPr>
              <a:t>1 Tes.4:16. </a:t>
            </a:r>
            <a:r>
              <a:rPr lang="es-CO" sz="2400" dirty="0"/>
              <a:t>La segunda venida de Cristo.</a:t>
            </a:r>
          </a:p>
        </p:txBody>
      </p:sp>
      <p:sp>
        <p:nvSpPr>
          <p:cNvPr id="7" name="AutoShape 2" descr="data:image/jpeg;base64,/9j/4AAQSkZJRgABAQAAAQABAAD/2wCEAAkGBxMTEhUUExQUFhUXFxgYFxcYGRwXHBcYGBgYFxgaFxcYHCggGBwlHBUXITEhJSkrLi4uFx8zODMsNygtLisBCgoKDg0OGxAQGy8mICQsLCwsLCwsLCwsLCwsLCwsLC8sLCwsLywsLCwsLCwsLCwsLCwsLCwsLCwsLCwsLCwsLP/AABEIAK0BIwMBIgACEQEDEQH/xAAbAAACAwEBAQAAAAAAAAAAAAAEBQIDBgEAB//EAD4QAAEDAgQDBQYFAwMDBQAAAAEAAhEDIQQSMUEFUWEGInGBkRMyobHR8BRCUsHhI3LxFWKCQ1OSBySywtL/xAAZAQADAQEBAAAAAAAAAAAAAAACAwQBAAX/xAAtEQACAgEDAgUDBAMBAAAAAAABAgARAxIhMQRBEyJRYYFxofAUMkKRsdHhQ//aAAwDAQACEQMRAD8A+tuYqajhuiajShKrHLzMhqWKLgWKjZVYWo2fv5K6sRFzCW1GOmzQR/tIP8qMt5rEqVLFTU0GNibeSk9gOjh5pVge63vS3xXarpvqOYNlT+oWuInwTq5l1bCyYLWHwj5IihRDdo8ktZWgggmJvvHW6vxVao6Rt97rE0/uAhsjHa4e+oz9cIeIcDnBHhfyMJHWa8bKdNzWxMgxrt4lLyZ/Uf5hjp6Gxj6viwCAbT7pG/8APRKscObpXhWizhIOm/mP4UMdQBG8HT6JWTqNamYuLSQItc4ExF1bRp3iJCCuDcEeJRFG/wDCkDgG5W2Igcx/QyxEq8UxsgMNO6YUWyvSxMrcCefk2ljTC6XnmVwsI2XosqhfERtI+0jW67mVGeRI8COqFfWO0IC8ILcLq4kDU+HVedXAubJHinEunlohMXXMidvmpWysJQuAGP6+MDTJJDY0tcqxmJBbm2t8Vk8ViXuIJvyVGJ4pUDMgt1BvySw7XvHDprqMcX2saHua1hfBidG/Up3h8cx9IVBAdE5SdD5r5s8KypjnZcosJm3P7KME3xKG6VKoQ/iGIrPzOrw28Na2IMxmvuPvZLBh5/Oz1/hD18QXa7LlMqvpgRuYnqAKpYxwtEt9148jf0TUiRqs82rBt8E3w9a0FempvieY4rmFGuSzIdAZC5Qw5XaGVEW5o9MXqnDTA1UaobFgu1GhVVGhCeZolLTBzNg9DcFX13U33eCTAsLARr5KinExzV2JaGtMLu80iLKhpEk5W/BeQJc3kuLbm6TPsz3hVjKdDHmo1nIGq5eXkyAcxiLcKxGFJ/Sfh+6CZw4TJaR8Qh31iNCQi+H4hwBMg+SmPhseJSA6rsZc5h0aRHI/QoSrh7xGXwkT5aI2niwZkfIruHY0m3p/CZjxo5sQAzLzPYLAdB99JTAYUK6k2As7xXjf/uRQp53ZQ19TJeLkZXbmbadVfS41upNqfI20b1sCCleL4d0Hx+qM7OcSFZjxJzU35HTrOVrp8DKPxDLLGxrkW6hLlfG1GZWk65YbnaJt08EXhJIylsDmf5XqFPMSTPvOiDFg6B8kxZQYDIbfmV5Q6Yh/ziV5MoqIcbg7z3Z3kk/ALtGlHLyBHzKeYmnYw0HzS4U3/wDbaPJv1QPg0N/yEmcstH/MsogfZRtJ0aIem1/L4BEUg7dU4RXb7SbIZeXyNYQ3tXMPebmb+oWPmBY/BF02qutVA1v97K0gkXe8nBowJtO4cwktJgjT1B0IUMTREqrB1XCs9rcmSGlwzCRrBAGh2vCpo4mo6o5z3t9nmc0NLRYz3QHTJOvhZS2Kqt48A3zIV2pbWpxtIP3zTbFBL3sM2sFJlO8pxmL3NIO3OPsp6zgFDEUw+kcrtxqJ6iZCUvfGl/ELmHxtSmczHZemx6EbrsWRFPmFiNcOwtTRgnGOztalJc0Fv6myR85CU0eHmo4MYJc42An66LfYTj3tx7Nwyvix2P8A+UpwtY4YFzqMveSJkNyAWMD80m8CLeio0pdqdpgz5ApDDeK8VwyhhGf1AKtYizb5G+U38/5WaLb/AH9UVxTGuqPLjv8AJLjVKajTCpA3O8JFvv8AlTFXr8/qgc5UDUV2NzJHURjTx5Fh+/1U/wAa/n8/qkwqEaLpru5qkNY3iKAjgcQdv+/1UH8Sdp9fqlAr81KZWUIUYUsaZufn9Uwq4lzhAv6/VI2a3OiZ0uIiIRhYLGVuwtU3kD1+q8uO4iea8i0iDvPszj0CHquH6WokwoOa39K8N7PeNUiK8RUp7sZ6/RF4MMcIa0HoF17G7hg/45kVgA28CPICUGLES+5H9CNdwE2uU1sKwWy7TzUmUWUwC5zWTsSB8SUY6qBqQkHGqtWpamwkbGGx6OuVeuFUNycZGbaPaeLYQSHAxyXz/j3ZfEvxr8UysGtczI3KCSND326ObIIPO2kJxi69PB4Y5iA6e/lOjiLAAzDRe3jzRuF4wDQpuIu5rTG8uAt45rI3XUKnYyUNiKewWCqYRtQ1XsIqOkmC0gtbBsdgAfDKnvGOLD8PUdTdlcBlbMA5jYRNib+tjoVmuJVnxTpyC/cDxPldwvsYIGhkI0X1MThcxJZkBLeRpgTbxI9EnI+gaR+Xf+pQqB21t+VNFwhjzRZ7SzoJggGASS0EDcCNEdXpkEfsXD94UfwZJzDvDm3X6qNInNEnwP8AP1Xm5DvRH0jSbNgyeJBgQXi35TPwMICmHj/q1P8Ak0j90zxNQDUdFTTLeZ81zpZ5nI1LxPUnO/XKLY881UKQ2VrGJ2NWES5BhFOpzVWJDTuFwhQJT2bajFAb3Bv9NaHZwYdBEgC8iI8NPQcrwNIjkTzMEgcmgiGhEucoZCUqh2hgnvF+JcGgyTAve8cySgqjv0mbSI0gpjjcOCCDBBkEG4INiCl2QSIIHTZRZuZVj4gjmk3Vb2kWJ8E9o8Ma/wB0lp56goTFcLq05lhI/U3vecahd4DgXW0YMyk1cXQ0XiTawMfyPFVYjEuYz2bHNeINjMHNZwkkuPd5nUAxZcfh4943P3KFruZEaO2KYhmsoJ5uLqtOmXw4OidWxa/I673SisACeSNrFA1aZJVWMQXM80hQeu+wdsiG8OqO0aSrsYkTmLnPgqsvTV/CKjbubA6qylwmb6qlQYkmJTKIpuOm60o7LVCzOQAIkZiAmHDMJToNIEmpN3wNOTeQXEgTtUxIcSYFyTYDfpCtw9Fz3hjQS+4y7yNo8lrvxbS95LGB5a4Ne0AOE2jNqUNheKvpughukF+XvaZZza2CzUZszuSLH5Li0Yo0TeHGbyXc9V5M1CZc+oFeEKBK5n5LwiwBjKljm+A6oT8U1rrEuKufTJ1KgMMNrdT+wW6ieIa6e8vAkyfFLeM42qwuytOQAd4AzJjfQaj1TOlDbHXqrKzA5pa8SDtzVAsjc7wAQp4mSxnCPxlPNWJDnNhsRaNC7ncm1tCu4Lg9ZjGgOY7K0tBmBfeBzvf4rRPpDMc0BjBpsY08uioZjmODi0nrzHkNvJUBTXMHXvxM5wjh1Y4kGoJDdwRc5e7YbCBA2Wgbw5r8QXXHs2iCN3OuZHQBvqhsDihnJk63JETY5QJ8SUww+Kl7miPdFQdQe6f2SWxcsd4Zc8CEOojazuY3+qm1m5h3zUBfXbfko1cSJgmDt16pVqN5lE7QbF4aT3TB5G0+B0KFbYwRB5ER/BV767mmHgOB0OxVga12h8j+xU7AE7SgEgUZXTcPBFUnKv8ADjwUG0iESalimoxhAIQz2XXaTyrKgkKo7i4ngwb2anVbDVw1cp72nPl9VdiGoABRqFZsXFFYS0dRPqltSmnxpS0felkI/DSoM2BjVSlMgECwOLfTdaI6z+y0eGxweNL9CCkjsNE80txdJ0yLeCZhyZMQo7ic6LlM0HFOHsqe+0E89D/5C6x3FeClsltxyP7c0zwfGarDleZb/u1HnyTLFuz0y4X6apjkP5gJyl8Ro8T5xWgLmGwrqhholGYzAuNUucMrIzOJ0bA70+YPwWo7OPwxaXU3SWkBwILS2dJBTkoCzNyk9oLwvs1AzPVXEuNUsP3KQD3DU7A+O/khe1naef6NF1h77hueQ/dZAVFbjUtudhI2NR1ieIVao9o8y2YgWDTyIHzKb9nHMdUaH7g5ATGZw0aVnOC13Zy3Vr+64dOfUj6rUdmsKGVWue0/02Pdzm8SN9JKoLaRUXpsXBuM45/t3Zs2WwgAxEaQq24ppEgyo9p8WDiHZQCDBzDQzvHNJ6bsrpQVtDEYPe0+N1wYkXSys/QjzupltpJjzWVDjOnimQLLyUZo5ry2p1T7R7O0lSYvOJOq8BzXkFRc25MKFWpy1UKlRVEE6yB81hethNVfWVOeZMa7nYfVF0Khi++nP76ILH4ptJkkA2MCQJPISlBptruDnGoQ+7ctmi5sQRc215IkbSd48JrHoPWN+M1Dl5aSkzG3vufu6srvrimC9lOBGZrSS6BaRsFdlpFpDnhhItr7hAg36FVHMCPeB+nZff6Rd7Yk5p6NA0aNIA8B8k2wFWPZVP7qbvA94fED1SR72MqCiDmPMRHrPKPgjqPFaNLMx7pg6a3G8jquOdFNXN/TZGFgR9xB7miQJ6feqU/iwYD7sPuu3YeU/cpZie2kOIbTDmT3ZN/HS3gnWGp0qwIbY2Lhy3089VDkXxHvGfj/AFHribEl5B8yynULe6+CDodnD9ir/Ybt0+SEwzoJpO70CRHImAQUzwuHI3ssRC234InIa3nGEjVXMUsqjkhVIpEnJuXNaokXjmrGKmq4iSI805u0WIJjWACI+/FWYnEZWZoJmBAF5O0eKGNVxc3NBGYbRvF+l/grMQczd9tCBoT6i+3JJ2BNRtcXAOH459QOBblLesyLieh7psrTWINwiKAAbA0+fPXXxXXNQFD2MPUL4lrGh4gjwP3qEs4hQ9mYfYHQ7HwKaYKsAYOnP70TOrRa9pa4BzTqDcFPGMOvvF69De0x9Cix5uQQiaXCMpzMeWj8wiQRuCCfmi2dmmU356ZMfpJmPA7obH4l2aGvygWIi55XSyBjHnEYX1HymAYykx4e0ZZJmHReBInYe7fwCS8Vo1GNDWvEVO8SwGHEgzBmGtsYi8BDcVxORwIYDLnSd7ZY72p8NFZ/rjHFsghrW8gBmJdNp1vyQ4sZJDAQy4UUTM7U4S5Q/wBLfyW2wL6VU2NhrZPqfCaFLvOvoQDoOUjfwXpBwpo8yNiTuJ8wo8PIIvBnXl1lbLAcAq03l5qF8e4QTpFyfl5L3FKQquJDQG7AfvGpsEHTFRkBhPIC+/RPPmEXZk+PYCcstIcJBJHiR46FL+H8FblJeQ4C4vB8I9VpOG1KriGVmEzMOIiEFWpQ9xb1ule0MGZrFcGIc4taQNp+u6DHCKpvlM8pifCVoOJV32uTN/BC0ca+4MukRl/ccl1QwTFv4V/6T6LyeUcW8AAgT4E/GF5dc2zN/wC08FW/EwRcRBJ/j4pPxKu6wEgbnmqcdUdUAG3JeA2U3Qla4hyYJxvjNQvDaToDZlwvfle22oRPZ/i7myHkuB5nSEBVw0IQ4cgxss1m7lYVCumox4gKOIqZ8727CwcBH+3zS7iNarTcWB9oFwbQRPkUTwph9oBEib+C5XwTnveQNXu8rrC17941aGw4kKHGH5MpNssf4KUYmsS65Mdb20TutwjI2XSJ2F/JC1XlkBtgNiJv1XEmErL2geGY4OaW66A8tpPgq8c+kHWa4kGM2Yy7rEQEVW4pUIIJMm3l9wlVYhZvD1mH4TAB7S8vDWjTMDc735W1VzeLOouAFQN2Bgm39sGUJwrCl5hgJ53gepsCtFg8DRaMlVtJ5IObczezXGMsDcIf5TXyDTXPtEQ4oHPBpSy19u9vlA0B5LbcBxVRzWNqBwMTLtSc3I3sL35hY/iLqdBwbhw0PGaagJLmzaAZ962u117hXEnioHOe5x5kkzaN01DoOoRGUeItGfU5EKCx2F41UzncHSLQtJgccXRIViZw54nlZMDJGAMKrW8WPWI++SvDFEtVOm+ZPcpNP7+qofQEzCKKgULIDCBMEc+9xHVQLkS9gOqE/Cw5zpPei2wjl98uSUysIwESs1CDIRuB4i0WJjx0/hLqtMoOo4jULEYqYwoGE2gKUcawrXiRZw35+KC4fxJzIDrtOnRG4yrLZ26J2XKNPEQqFWmVrYLYhBv4G15gCEb+KlzmgzlNvQE+mYJhwp7nPAhFge1BEPKtHeQ4R2eZSh0zF48OfRIu1ba9ep3HQxug3J3c7rt4BbHi9bJ3Qbm58Bp6n90iOHJvKZiclyx7bRTDyjeYp9TFU/zErTdlcY72bq9YjUtaIvPNNsJwVrrvNtoTBvD2Mp5G2BJdpz1VD5AwqosCoqHHHF4a3ew/wlWIxzcxa6Wwb+Omieu4XRDw+XyL+JHyVdXhFB8uh2aZdzM8zy5oNoUSewFS7b6qAw7W3ghw+KYe1p0GG/OIHw+AWSq4uq3v5y1mxPjoBufBYTDG81dB9PKLAeK6sQ/tGZ1eetl5BUKp9Wr0OYVBohHGcpB29VQ2mToF5OmODQGtQlVMo3ALSR4Tb73TN1CNp8FVWtIAPhyWlBUNcklh8MxpDgAABfcRzJS3E0ySBTIGY2IBBMmDfU+J8lZWqmRYgjSCmnAMFrVfJiSJ8IWpj1GqhHJpF3A8NROcgkeyptv4+PNK+JYAZokfqI8StcMECAw7nPU6xcA+fySXiVLO6Rpta8bXTcmGhOxZraJ28Fz7d2PvRF0OylODmJ6THxCPa4sbEX++SpfLvec7wFgT1+/qkEBeFsw2yse9S9nCRly5gABAGkeCFrdmKbhZwPmo0sK0Scs3m9/mrPw8xG0RLes3I9Esu4/8/vM1MOGmbxPAnMflAkbQr8BwRxdBC02M4hTw9N9Ws0kMAMNubkNEA8yQl3Z/tnSrUKtd9F1J1IAls5mvDiQ003kCZIjTzKdjCMtk17QTlc8CNWYSjhmB1VzWDqbnwGpXP9ebMUaLjEd54yC8xb3tjskGCY/GuNYnuzDXEWaN2tB1iTcWMX5DT4PhrGRq4jdxlCr5XPkGkfeC6qv7zZldDiVdxkOZA1a1s+pJR9PGv/Mz0t8Cr2EBTKqTGw/mZMzA9pGVEhSXCE+4ErcFW5WlQcgMISlwCHqUQUS9Rp0p3WVDup7AUQTEDqNiEVVwwDXAHyP1XKILb5QRIFjcDn5KzF49jBLiOlxryRmtNGLJJbaYTC4N5xD6dNpJjqcpn8x2sG+qE7TYvGUzSw+GhlWoe87MM1iLNuIiZIutRiu0LS3K10vMggWjTKSdgb/FDVOH03Ug1xyvLdQJdJMkiSINt9pKk1aE0qZUTqe3H56xLwx7/Zg1KlR5MS6oQTMCRLduW9ytNQwjAwOdcm4BOvkoHCUqeGcJAytnO4l1zoXEnvXjXXzQXDvamkKbjJILmaA5SSBbTQTE/m3VOJyoCHnmKyKGJYcQ9+LcCMp3iOkfFMKInn5280p4Rgsrg5zwSJERccpm4KZ4PiVKsXCnUa8tMHKZgqgsvaIKmSr0QNZ8gSfhog3VIpkNa47TIbflqTPkreLYo02z9hZepxlxs4yPiIMhYQx7zVAkuK4NzW5/ZuMEQ1xGUkuAuRfQnbaEr41wyoSHVALi0EEN5tEWsi8Txp8kgmTvJ+WiBHE3eSEBu8bFJ4Y3kupmK45LiKbPo2KJa8k6FVtdFwfJKuxuKxFem4YhhG38jqj4ykgjS3JRZVKG4HtCC+en7qYbPjz5eCEdVuiKNYkwEKuLnESo4GT8yU5pgNaAPsIGrUuGjxKuFQk28/onIQCanNZG8Jc2xG518EuqYaSjatTKI3Oq5TeEwkHYwFJEBOFUfwaaSuQhoQ9ZixuDV1HDX0RmVUPxMODWwXakfpF4LukiOqygJ2omUcW4dRxLH0XgEEZXD4jrYwZ5jokb+CBrnHEQ6n3Rlu+chJDi29++Yj0C0eHogHmXG53J+/RZbtO2oXH2ftM7AHNJdDbzs0CTlzi5t4wVNmArURG4WN6Qdo5ZWo08uHpw1zROUfptJ9TdEZyquF8OotgsptaXNBBiJBv63v5IyrRlM0tUFit7feVAmdVNle6oNMgr2ZBqInUDDm1QpZ0pfWjRVjGkLR1A7zvCjZwQ9ZpAJGsIVnERuiGYlptIuLJqurTCpEDNZxi8CNTqT0RFGscwa1ub9RmIHjF97dFRUpEvyjQfBdwlOmHGHOJ35T1TiPSCKlfE8TUpiWd28kEGHSRN517voSk1biftW5XMAyyfegTBAB5a7X6BMeN8QrMbDdTus23jZDu+0E88o+eqnbp3JsH+4aGodw/hzyQaj5p2BY4WJae57Nh92Mzrm4tobDQ0aNNoMNGbme+fV0lJcJxykTJJna2ii/iUnu+qamELzOZmaFdoMN7VktMOe+nmadAWuBLoGoIbqUwpNYYbAsIB3sLXSEY1xMlHYKvmM7jYJgQA6oJJqoXjqZfReBAeWwLwcv5hPUSPRLeyXAhhDWquzNNQNDWFxMBmY5rkwXZhadGjQkhNCwzLgQCRJ6Si+KUCYyi0QFnhgvqneIQmjsZlePcRqVBliwWZNV262dfBG8g21VeD4QHklw7rWlx6kaD1hPuCKEyNWrFvVQp1AQnXE+FAnSPruk9XhbmixlYYQkw8LyBNN4tBXkNQo97Cdp8VV/pEtn8pdIJ8DoV9AwtY1BlqBoeLAibnqvnXZjgoaGvpVswtHMEa2X0Kk7O0OiHtPLVJsMSJrrQBgnEKb22Avof4RmFZ7FozHvO+CnxHEilNap0DG7ucRqklHFOqva+d7jna0cv4UWSsbbc9vaaiFlvtGuGeYzHU/Dkj6JhuY6DTr1QAJLsrRPOdJ6q7HsyM5udYn6cgtxsQCT2gtualYrFxlFgxCV4OkbJwKchYmQmYwAk2u8wrQ5DsqxaJ++SlmGx+/wBlSpsWIsiXqosAJIFzr12upNKre5aTOE9K9iKYfqoKbVl9ptSNRlo0jQ8jsUFhuOU3PFJ3dqy5uWDBLQSYOkQCb/ymEJfh+FU6b31GgB7yXOJJJk6xOnkgYuCCvzGJoohviMSENXoSrqdSNSFRXxIJIlE2kjeAt3tAX0Y10S/EYho0LT5pjXus3xutQpXq1GskWn6CSVKcbE0glKkfynsfWGXNMAAk+VysfV7WNafeeR0HlzXMTWFalW9k8PBpmJkRlcHEQYhxDTE6+awj3mfgvQ6TpFKkvz6RefOVNJxPtPZDtSzE56YlroADiSZsYME69FKnxF1PNTdPPl4EdFg+wFNhrtDjDtWOmASNuf8Ahb7tFgGvcHOc9hDQ1r/ebuYcB480TsqOVPEFVLLcOxmL/pMJvIueR5JPWwrHrNcZ4y6hWfS2blJAuIgEEHax+K5g+0jSYmEenbaYI0r8McLtQwc9h3T3h/GARECDqijQa+9lgY95sUcPrve4NDZP7LYk06AOQXMXN9EhZwozLLdVfXpQ0AzI1PMrjMO8LxmOzGU64RnyjNBbEjmOixtIOcYbpzK0XDuJZSKevKFlE8QGoR3iBLSI1XsPhwxuUCSdfHYeWq8/EhtvzfL+UPjaxbTLpALrNvz1/wApYyebSPmZp2sxJiqjDmFiZIB8EoxFFEOo/wC5o++iqqVeqfNEC/DLyMFXouLJtzI9nMWA6nSBMbyYuTeCvr/C6TmkA6ATOq+IdncI81ARNr+X+JX2J/EDSwT6jtQCBO8WHqYSDS2RGvqYAfEzPaniXt8XlBllLuwN3HkmnB8KSBMCIsNQCefWY8CszwWg8FoI7zjmcdyTcfFfR8Lhg1jRADoE8yRFl5YOtiZVnPhoEE7gaZbqIuYHPr4KWIguJOgV7gYJ5fBCmnIVIsJUhuzc40gaWRNKpOiHNJRYwtIOyWCVPtNNGSc1y4109Cr3mVWGgmIRLk0tQnSH4ktBIg9PvRV0uJU3uy+646A7/wBp3QPEbGPSZt1DvSyxnGKdSmRci8xYEHUEEHlyXZcxDVH4sCv3n0cPhTzrMdne0IrxSqECsNDoKg6f7um6eteuGSLfEVNGXveqH1Cpl4VT1pN8TAJFz0HWfeEQ6wQhpOebDx5DxKE7wxI+2N9wATHOBpK+bcXwmO4lWBbRa2myWhzu60CZu7Vx6CfivpWDNMktbDzudGdQP1eVuqG4nxZkGk05HRAcZyt6AA2VvS5NI8gs+vYReVLNGfPsd2Uo4SkXYiq55P5Q4UWOPK81H+QCxWKrNJhga1vIT83XK13HOyOJc4vJNSfzA5v5WXr8GqsMOafSF6SEVZNydlI2Aj3sbSyvbVeQKdOX31t+kb3Th3bIMLjTzVA5/ezd2GjQRvqVhzVqNGW4HJDe0ISXwBzbQ1zFBQm/7ScdqU4dSpBoeGue9rYLrGQ8ixvdA8A7SvFfNWa17ahbmcGiR+W5i9rXSzs/xOC1j3E0ie+J52vOyf4KhhajqraILXAG7btIk2DTtpexUz0gKsPmUKC9Mp+JpsNk9o2jSDDRqh5DwLhwvYxYCQAOiLoYc0nBrnNPI6T6rG8GxNSg5jaoLcuh/wBlyR1vAWi4bjwMQ+k8j2dQh8ESCXgHunxOqAOwPrNZARfE09PEdZVlKiH66JVhKBYYJBEmI5Tv1TQ1wBA0TBvvJya2kMRTa0QwXJgAaklWMojDg3BqkXdswch16qrAVu9Uq6ikwkf3OsPhKHw7s13ElxvpN/8AKm6vOcYCr3j8GLV5jC+C1jUlxBJn7nkFV2u4h7PIyDmiSec2t0smPCML7NtzfUn4kxssvx0GrUc4kkaDoBol9INK6puamfbiA0+JE2IVX4gE+9dUVcKhH0TKodyZioI19sOa8kxYeZXkvUfWHpE2PZHg4FFmaGvvJgExsCNkT29xBGGpNgjNUAjeGydueX4oNgc2sYeYabDX91f21ql+Hw7nauqfsUvK5GMj85h41vKp7XF3Cc2fNodSOQGk+a32Cdma12sgG+3QLHcIpDvO3DfWea2GArF1Fr4AtECwtb9lL062fvN63/kKcZHJUkQuDEEkqyld0K5t6HxIBtO5QFwsCqxxvC4x5AC1iF2M4bz1ZvIXQryRYn0RDnyqa2igy4wbZY1fSDvpy0zHTx6LJ9pKZAuHTAm093SzvOL8gtU4XhBcQbnaWnUXB1gjQqZMnCH4+spxNpa586xbA0tIdldIPduQdRBGhW64Rxd1aiyo737tf4jf0g+azeJp6RHvWtoCTbrqmvZwR7Zuwc0/+Q/hEHsESzNTJZ7TRU6soujTJ8OZSkVIOluS5x3FOltLRsAkfqJvfoOSdiy0hdpCUtqENq8Sp+7TBqumLd1gP92/l6obE0H1LVD3P+23ujzG/mT5aImnSaxrYAzROaNJ2HIKTH2lVKpf9/8AQ/N4Fhf2xZXdkbDYbGg2WfD3F0yAb/cck+4jTlY7GPcHTO6u6eqIgP6zX8LI0JafCyYVuHUniDI/ubmb6jRY3heNvcT5wtLhMYZAv6lZkXSZwN8SjE9laW9KkfDu/JJMZ2Lw7v8ApuH9rh/9l9GwVWRuPP6hSrsbuJ9Pog1kDmZe+4nyR3Y7DtdrWb/xDv8A4lKsX2LqSThq7XH9BJpuI5AlfZH4Wm5pJYLJVjuDUibCNtvokN1ORdxvHKiNsdp8moV62H/pV6b55OJDt4LHc763FoT/AIaTSvlLszf6ZOrMwBttK1BwbKjhhqw9o38rtHUzzY7bwRGFw2VwpuOfLIDiIPd0PisHUrkFgfWF4ZXYn6SfBml1EAjvCSJ1InX75JPim13PIDTA0HPqtvgmgNzEAunLmjZYXth2irjK1pDcxOgG2kyLn0VSZRjFcyYoXbaPsJQc3ChrgQ59QEg2MACEywvD3NEHe8xPqsJ/6d8XqjGHDkzTcA6I0dBu3l15r6bSuHOkggG2o05KbNiGVwx7xgcoumKOPYz2TQwP7ztWgRDb6lIRXBSEcUfUeS8ySbkotj5TSoUUJghtWkCLIWph1KnXKuZVkJDNDEX+yPJeTLIOS8l6oU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t3.gstatic.com/images?q=tbn:ANd9GcTAJPs_xow30RlKw37t-a87XZQ-VgLYnKMH7CiBiOrf5NTLwS2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936" y="2569137"/>
            <a:ext cx="1353424" cy="1291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6" descr="data:image/jpeg;base64,/9j/4AAQSkZJRgABAQAAAQABAAD/2wCEAAkGBhMSERUUExQVFRUVGB8aFxgYGBobHRweGxoYHBgcGxwZHCceHRojGhweHy8gIycpLC0sGh4xNTAqNSYrLCkBCQoKDgwOGg8PGi0lHyQwLCwsLyk0LCwwLDA0LCw0LC8vLCwsLywsLywqNCwsLCwsLCwsNCwvLCwsLCwsLCwsLP/AABEIAJkAvQMBIgACEQEDEQH/xAAcAAACAwEBAQEAAAAAAAAAAAAFBgMEBwIBAAj/xABBEAABAgQEBAMGBQIEBQUBAAABAhEAAwQhBRIxQQZRYXETIoEHMpGhsfAUQsHR4TPxFSNSkkNicoLCFiRTk6II/8QAGgEAAwEBAQEAAAAAAAAAAAAAAgMEAQAFBv/EACgRAAICAgICAgICAgMAAAAAAAABAhEDIRIxBEFRYRMiMnGB4QWx0f/aAAwDAQACEQMRAD8AYuNK9QrCgJBV+UtfQfIc4tUlUqnSgFRKk+ZfToTpHWO0wViOawI0J02+cVcUrAuaUSwCC2ZR3JOg7Nf0iKeT1Hs+hweNKUYp9NX/AIJ8Pk+PMKlJ1FgU2Gul4QsUqSiomFVlAlJS9rNcWJjUcMlECal8oQkF+XvOfl8oztEoVtUVn/iTLkf6Q7m/NmijxnwUuXrZH5U45MijBa6HOfLCUSAkAAIFupF9olwuUohZUwCUnodNX0H3rFCpr05gsB/D8qRfXQDV/WLNRLX+FUWAf3i+30OvyiPBHnP+y7yZvDhr4RdoUKVIlsfKUg9Wtp/MSYdIUAVqLC5US3pd/pzi3w0rNTIBJtYvvdgG120ivjiioiTL8zl1bZYzLJuTxrtvZ50ZOdV6RDQ4eJiitbFTkv02AG/N4MzKRCpKEPlSkgkD9WihQSwlh+o7+sXpq/MAQQkF/jy9Iom3CsUe/kmUOVt9F2iQkGyWA5P9IsVYZGjg2V2NngeqqBsBZ9OZ5nnzi9SAlDKseXKKYJqKbFySXQnV0goJTqm7FjZ3PaLuC4yqWWV7hU2uhvflF7EqBwXsOuh+N37QHmSSlNnB9R9OYi1NSjsyTVaHhKgQ40MRpksYDcN1xI8NRcj7a/S8HTEWXCuSv10AmcTSSksW6+t4o4tRmaAAUpL+Us55wQe8eqQC3TSCi62YxZqJPhzPESP6gyTg35gLKA0u3witKwRSs8tgErObKLBxYt9Ya59OlYIIBB1iCtrkU8tzoLAfSHQyVpLYL+ynh1GiklnMqxLt16dYGYjik2dZJySzvuW/flEAnKmrzzC/JLFg7gjkeXo8XKalJBc6b7bN/aHOHF8pdgLaOaYZQAHcbnX7/eCtDNUXfpt3ip4gRrfkdX9IJUiFEElr6RHJvv5KElRm/FWNg1NUMqnkM/VwPd+Pyijw1XoqVLUXlJSHZPmOVr25xT4xnA1tcbA2S9wfdT+v0hf4dqigzHmEaBx1JcEwXj+Lje5Itf8AyGeEFGL6RpU3F0Ll1JQFACWEdSWUL94BcIBKqcLPmKAbA/mPL+Yr0lbKlypiPES60hg41Dv0gfgGKLkylBJ1LG1uV4ZPCp8oR+ifFlcWpvYZoaZcyYUBKjlc3Yct9NvnBbFSoUiiVWVlU2jm1g3KBVRWiRLCpM5CiwAys99QR3iCtq5i6dCZ2YFKiRaxSWytsd4n8bDb5/Z6Pn+XcPx6dr/sa8HxcopkkM7kORpe3yIgkJWSWbAqIzPe5P3aE/AnXJIfMpKwoJ3a22rO14NVFcrIElwUh7kXA2HPs41gV40pZpSa1ZLPLCHjxV/s+0EadBKipKSpg3yD22i6uUZSSpZaz9rXhRmY/OlplJlqCTfNo7eVubb3iWux2YulJUSVqUw2sWfuP3jpY7f5b+kApuK/Gl6tlzD8WKpgd2BuS1t+mkNGG14Vfq3fvClIw3LKBOgu3M2u7wfwJveKgkqJtt87xU8a42+yXlul0Gq6gE1LEkdoUa+Qt8t7EXbko9Pu0OktWt3gTxFhylpzIfMBdt+h36RmKfF0zGvQuU1Z4anSSSC5tpz7b/GHilnZ0BXMQhFWxBAYhiQO5bm/r0hl4crPyODqR6W+jQzKuSs6mtB2Po5Kw7OHO0dRKYRz5wQkqOgEJtViZmLzKUDdsunNg3TnBfiiuKQEJvuobtdvnAHB6WxWSGVZux15mLMMeK5MBrkXKeaPjcerfx8YuqmnKzegt2Nogo6HRL/f3tBZdCiWglSgANT0/vHZJpsZGNEVFJYZlJ0+f3raCVIxS/MwNxGdllJTLck/K2Z/hBDDlPLTdyAxaPO5ueV/C0h8oVj5fJjvGxkCrqwZ4TMUsWULBkjrf1hXk4IsLKFuCUk+6z2JBHQxV9ok0f4nVG39Uv8AAC/LQQQVULP4RifNJSBz1OjRZhfQlqtnFPRTZcsKyBh7ymSTyB5i0SoOWQXSNQ/JjuLxHXFaQo6DqI5JPgqSxUSbXBd4rfH0B3Gy5TylLSAiXfYAavyO/pE8urCUBEwlM1D+VgDq+9xHk7DVeGiZfIEi7WJ3AIgLxBPdaMyiXlpNyQXIIf6Whb5R7BjJSWg3gWMzULTNSnMpyHUCxAAe43vFiuxMzi60hJvZJtptaAlFNUkMhbAXLE7vBWrqyqlkrJ8+ZTqNywNrjXfWNU12bMIYVXy5hTLUn+m7m7l9XPO0OEoy/wAOqWmwSX1D7C5NhpCPgE+SUFS5gEx/LcAEHnyg5TzQZU5GYeYpZmO9+4jWl6Eub6YakBS2KilAfyuoMQG0A1PeO6WtInJQUMx1v3cHbb4wAqgUqYFsv7NvpZvhBrBVlSZYVtMKhbVk7esEscewfytuhvo5JSXSqyuen8mCIVCzjU6cuQ8gOpCnWAApTDQp6jpBHBMbRUIBSoFSR/mJZiDpcajSIJ3bsqirjyRFjeDIWnMCzXYNf+8CqGZ4MxGoA1dvsfzB3EKRTFQueROnNoGS6Ar8xIQh9T32h+NrjtnfYi8V1swYqJrrTLziW6VtoMp3sNbQ5ezrGPFkTUFapngTVIzqLkjUX6aekBuMuF0z1JRTnzHzzCNHLAK/W0MXC/C8ujpVSpLZ1upZd3UbPclhE6jrY+Uo/j0A64eNUKWSWUWS+zchqdO14IIDJtq9wGP3q8Ck0i5a8s1DkcrE7Ap5iGfDKM5QoM21gd79vjF+RpL6VEsU6PKNcuTIVOnqYIF1n6sd9IzDDeJZ9VWeEueVS1LDE2dKVOi3PeNI9onifgZnhh3YKZL239Ix/huj84WD7jEnRn+sSJ2nIoxpTml/RtE5AQASbNv+noI+wGc4WS9yCHva7fSB0mZ4qUJmFRDPc8rNZu/pFzBSVFZSGT5QOrZo8TBbkm/s9TLDjikn3/swL2kIIxOqUALzDp2AierzlEjw/LlkpYuNLs0S8d0ClYhUulTmcSGOvKPaCeoIAOUZQGChqwj2sa0jx5PWimurmqSrxL8jduQvpfl0iX8QQiWrUl7dQba/fSPquYtQY5EhJcJTY3ZjfU7fGKqpxsC5AuB9QTFKaqnsGnxD/DNfMRMCB7qswUBoQx1dw72jnEMNC0yyUqWCm5BFmOn28DcGnq8R9TlLX3YRJP4iniQKfKkBOpJcv3GkC9dnVvRBMIQpg4Dbi4gnNnk0qQAfeLW57c/UwEkyZ0wuRmfmdoOSKYpQlJSWAulyWJ6xy+AZtUVKWRTpDzEnqRfXl9LQewqdIEx5VkkeY2sT+unLUQMKEnUhx6+n3ziktOiUpOr2La2MbHWjNSHWdVyycwmBQPM3MHOHZwyJUkuAouxA1A13+EI1FhxOsxgkWBAI1JPX7EOWDUgCg8xBtoLbM/wg4zTVNiHjUXaHChV5nBAfr9LxJ+Gly5/ihIStYyrIFlcn5kH6mBKJhQHbSwI/R+kEP8QSpgTd3v8AP07QuWJ9odGabL87FkJQFG4Py5u9rQExPEvGmoSi6EuX20MW6jDjMSrIoDMNNuX1irS0aaeUvMoFatSL2fTpaNxxhHa7Ce/6IKqcAcqCx1Js/XtaDGBzAEgNdV78hC1OmODd7/W7D1a5G/WLmFSKlczOkDKksxUzjk4vb5w/ND9KsyLbYR4ok5kJUlObzZdNH3HrBbDaISpaUJ0H1OvzidUoEMRaO485zbiojAbxFiqKenXMXcAM3MmwEY3wdT56jIAPOu4uLZuTxq/HIl/gppmaBiO72jH+GmM4G4Ge/blbq8Hjjyi0Mxtxla9Gv1tKjL5AQUuixAdrGOcHpJjrOYJDJCQwsA/7xFgdPKEtKyo5i7Eq6kZcrwRpFgqVdtLD/uiWXjxhK16KI+RJ4nF/+mK8cpH4+oBUR5zprflvA+jp0aOTlHPR9Bo3X1g7xXJSK+otcrJ+zA+nw1JdiXVrd/XoP2iiL/VEEmVKikQ1k3caFn5RMjhionOqXLBH+kEZrC7pd/luYhxgJQQASlkt8xpy1gnwU6q2SxsVbPblff8AvDobVvo2K5dMD4LJCJ7THQQ4IIt8/X4QR/whGcliyuemn8xPxVgA/ETZuYpOY2YEC7dYs0tI6EZ1tzPN4V+RNWLlJJlHE6MyZboO17g/BoD4VXzEVCGUoOpI1sQSHd7G0GcdkIyLZyXe5f7FoBUE1OeUFWOYM2nvBv2hkHYWN32NWKSkonzGYAKIZrajWKSQokFKAQNCW53f0gjVoHjKULkqP20T0qMxAAb+OkK58fsF+6RTpKQqSxSyu7ODrb9ollTqanUFT54Qb5UgEk+mpi42VbgH1LW/TWMz9oMicitmeICAplIJcgpazevOMU5N8jU7dH6CwBVLWyvElLTNSmymcMWFiNQWYwTnYIkkdGawJGjRl/sAxE/5qCbL0S41SOWrNGylYhjzTT0zXiUa+ypIpQBYuH/hjC5ipeaUJfKjUkPc9PWGqWouX05wsV4TKKiS4fNex5gD1hvjtubsFpNAPF56pWVKApvzB2dw75m1AtBHgPHJipy5Ew+XK6AdQRqH3t9IHTaZUxRvfUuet+waK6uKaPDSibOKlzDmCUoDltHPIE84dmhDi5PsZCcuvRqUfKUweFPg/wBpdJiCiiWSiZchC2cgFnGx7Q0zUvbbePO67NfRnHtBxpc2nMsoKA+h6GxB5Qh4K6NFDMnszgl42LicImpCFp9f2jP8R4YlyyVIXb8z6+nRmiyNJJ1QEJ7ZdWqaoyyxSbKAawe9hrvDhgNZmK3Btlud/e+kZ/STl2aabBgFOeh02aGzhGROSZufKQrIUkP/AM7v8oVlUHtMbGTSoTeLgDXVGrhew+3gMKuYlRa9m7N1grxRUJ/HVOYsAs7/ABeB9LidKXKqpKG2MtZBfkQmAjXFCa2UMTzqDqZyD6FxYPFvhjFpVPPkzppMtCFZlHZhc6b39YIp4bFcwpammnEXKUrIW3/SoAwtcV4OpMtUtznQWVLOpO3wg6pUNh9B+s41pKyetEvxPM5SSmx1L846l4fnLGbZ9hCVwhTIlVQWtK/IHHlIAbUK5pI1aGdGLITMWAoBJVYtYB9BbYHvCoR9IGeJcUy9X4ATLIStyeZBfSza7/OKNFwWtUxJClJa9mLFxY9tYZ6JYnJCUzZWYlkgrCVHoApnvFTFqhdEkmoCpZ0AOquoax9I25pCIuZKuTlsTce8eZ6RxIdzt1f7+zFSXXGZKTN2UrcubauA976GCVKod32+l3teM46AblF79lzDgHzKOTLq7Ns3T4wue0PiCkqJSZKB4qwpws6J3IBGo+UWuJMLq50pIkylr8xzBLHllcAub/CETFMGqpIebKXLDgeZBSNeZDXhsX+tDMWN/wAmaD7J8Xw+QgZ2l1LkZlZsrFgzswOt+sapLryoZklCkuzoUFB+/wAo/LaWBDd/sm/wjS/ZBjhSubLJfOHDPZtenR45JN9D5rls2aVNtff70hN4km5qnIPys45kh7+nKGSnrgoW2G327wDxKWn8Tn3IDj0/aG+OnHI2I5aKoULAAOoOx2HLpvGMe0+nmCqKlJUEqSMtmDAMpv8Au17xs2crSpQsSWFjztt2hb4uxSkNKadUtE+YHGdYLS1f8hF3D6gw3ya4oLEm2ZdwBLmrr6cSwpwtItsxD9Y/V60WPOPzfwRixw6p8ZMtKwRlIOuUkOx2OnwjcMF41pawhEqYRNy5shBBHro8QyRTKLUeiPEqnMSk6I6dn9IXl0aJhXd31HI67m9vpF3HcVyTAkvkJ8xyl7aFtIoVKKdahlm+dQbRSdedmvFkZKqSPOqXaBCauWxSxSoG38Qz8H15X4vIBLH/AHwkVK0y1rGQW3JJHcPrprDF7Pap1VGYgHyW5f1IjlH2WRdiVxksqq6sPpNUABYm535Qk1cpRWwJYN5dt4cOOC1ZUFnBmzBtq9u28LSRy1NtoZFXFBIZPZlUCViMparApLnRgAXMFcWmS51XOnBOZBWpSTzYbh4S6CarPYsRZ9yNC0MlLVkoI0zBja/2YN4rMndCnI4inqWpphZboUA3un8vKLYlMeV/p2gWmTknlDZcimHLYjvaCxILvod+vcWjcS9Bqumcyswmyrv/AJiR28wZvU+kOP8A/QhWlVCr8olqd9MwyH7bWFTD5g8eSSLCagtbTMl4ffb1PyppAUgoIVqHDjKQH2tf0gMidqzJaWvkSeEameaOoZEyYhRDqSm0tQuCLaM1o+NiTmUSf5AePuF+P10YKJP+WhZLiyhmUMuZmuRYx0p2WSsKKlEuB6k20/SDxRq2G3daOFVqkMqWtSFa2U21xbaNLoq+ZUcP1ipyjNUETAMzEsEggA/qYyvw3u92vz5N1G0adwu6cArCw0mN/tHLpGZElHQLSSbMQXUqLJHcbQ3cH1nhTgQplKKQ7aXD/faFCUh1AaP2O8M0+nTTVksKSZctWReVVzlYE33veAgckvZvGEjzJDvzdriPsbSCtfYM1tuW+8U8NxZCpoWguhQC0c2I+D5rRNjGZSyUFu/6xVj/AGyKX0RNtKihNUQhRH5UE/K2ukYtU15JKgblX8E/31tzjZ6vCVz6adLT7ykm773O2kYyvCFJSVECxyDTVv8AT97QvyP56KfFtRtE9MgFmAPQt9/Yh2w/EpslvDmhCiAfKhD6PfyHbeEqkQBlZ3Bvye/6QyLUDlILmz7ch9/xDfHjGnYzPJqkg9/6wqUhzOSsHVC0JV6OA7esRVOLBapU3wUof3hLcAsbFjYGANSNwdTZ9fWGKinShSSwqWVakKSoApD8jrHZYdOK2Ii9WLHEdROXNWZaWSpW3LbWGb2XU0xP4jOC58PXX/i9eRECps1KJ/hpfn+zw3cELJVPs3uf+cRt1FoGEndGcccH/wB3Uvf/ADVkf7j8P5hZlJzPsd9NoN8WV3iYhVS2Zpsy/ZTemkB5dMosUh35EW5vBY/4qh90T4dTlcwJSbMSDyZJPP7tDFgk1ChlUvJYAEB2fQ/GIeBcCnqrqdSpf+VmaZyIIIOu0ecY4DNwqp8TPJmyphIyA5lJa6cySPLZrh/pD1Pi6ZrVoXsapMlWoFecjUgNftFkpJsBZhrqdW9IopCpk0zW95TkHa1me5i4Jp1uT2hcL2alrZ4FnOk6sR8uT3h49s1f+IkUyU2ym9wblGh3FnjPwo2c3F+kHOJcc8WWElJcZfRmfox/eGuEXFtgS20kKVNSlSgDoSB1d7/3hpmykpdIJOUt37XhekzQnMQ2u3PvBWVMDAubfM9P5haSXQZ5OSAbPcXJ58rfpD9w9WlGCVaTcFMx/wDaLQgT1EjTdtrdu/7w1cPTVf4fUJJABSsab5XuP1guKaafwc7rRl0qYAQdGYsdXv8AbQyzJcysk55aVLVIAzOCbPf5XaFqVSf6jc6gDl6Qz8PcTropZKE5s5yjba1t4TCvYLWtD97O67PSpBZ5SsnIpdyLdTaHORiKFqyZg/IsN+f6RiFBjuSZOWpZC5qMpAsCXBCtGzAgEdocuC6GZPmS1TFrS5d+b6HTfr84dhnqmDPErtf5NRwtSJRJWpICjYksCd9dYFV3AWGKUudNPvHMT4pAD8gC0K3tQoTJlyQFlQBNnfs7xnJmLfUt/p2vfe3WFzjyfJM3GmloeJOMYfS1gMiSVyknKvOSrM599IPLrqPSNCVwdQ1LTkJ8qw7oUUjvl2MYYpAY2bt36dYJYfxNVU4yypq0pN7Gznp9d4Lg609htNo0jH/ZgnwiqmKisfkWbK7G3wMJuJVJkJlS1+U3SpOh9630ibhzj6uXMUnxFLJSWzAEW9NYn4jww1BQue5mlLlv40HSCueNJyYmWu+ipUUoM3xdLAfIQ1cDg55+48jahv6kKslSiWysB9G/eHHglTmd2R/5xJJgR27ZjPF04/4lVXJPjzQANxnVy7axwcJUwISpIOwJ2+g/WDfFMl66qy//ADq6N5y5+LGI5CH8pJv1O79Wh2OFJWNlKuihMRUIytOUAnVlFm9LxWrap1qzusnVT5teT6jrBaukh2UpKQ+mh6f2beKEmjQXSVJBbr6F/Qw2m0bHqygiYXsSkcj9/bR9PqlJbzHob210hkpuEbZgMyeY1DdOUczOFwl86geV4H9l7oznFC5/iigkkWI0cftFadWLIGbfUNtyd4MViES1h/d35+nyiFGCzqkKXIplqloDk7c9Tt0F+kLk38hq2Q4ZVSkuFIBZjfQbvd4kqKtOY2UA9207iKFPhq1qZEtSjyCX+QFx99YuU+Czc/hsynuFag7a3jYydaNa9ktNMlFXnKkh9QAf1jSuCJ2Hy5MxBWZx1KVJypuLA3Ywp0/Ay05VLUlncgE6HSJq6gFOFGWCpJ3b0Ig8eVSdMW2n0CeMqKQqaVUqcgDhSATlDaEcoHzcMm1MmQJKJilJzBRCTl963mNnYmGRVbTykpKM4zAFSFAEP6O/rENdxotEkJkqCMhcJQAlu7BjGyguwov0c4dwR4Eoza1C1BAJKBcnkytGbX1hu4e43l+ERJSZEtFgFgHl15wif+oa2ZKUyiEnrqCbjLuHMQ10w5EIzhZN1BNv93OMddpHW3pjBxtxAKuocKdCEhiw1Orh2/vAcAv0FtL+u4ilSS3mK2B230+EXQoJdxbXv1v92gl8BxjS0eTkLDXsrlEc4MLEt3vo8WZtRlAZ3fT0+UUpii5Djc/HUafLtGr7N2Nvs+qgmbmyhwhVzyJG+2jRqFTJlgGpmhKpfhjKkljbUF9ekZz7NkpUVyyAomWVXD6G3yirxvVT/DKFTFCXn8u6SG8wHLR2gsqUo38CHqVfQwT6unM3xcygiYLIBDjta421gtwVM808ByBkb/8AcZJUVolyEe+9sqiU7EO17jvGk+ynEDOlzlHV0ju2diYkycVpHcN2JXEwIrqrKQHnL0F/eLfv8YrU4V4Z1cCz7n11jZqj+sr/AKjEidBHLJS2gmjCp8ghVy6t8257MWiumlUbpD/zox5RvFRt97iIpen3yMb+S10FddGPYDj0ylmhmWgllgvpb4Kghi0uZOmeRIQV3c2SkcyToO8acdPX9oLTv6f/AGftHfl0Zxjd0YzS8I+JM882VMysVsTYbkKZvhDFJxn8IVSJSkiWlJUAmXnQskaKcu5a+gh9oPdV2MfCMeXVJDlk4rSMewzG1yZi5xp8iVOSEDLoXALEWeDE/iibUoVNEpIloYlk5ik6BWch7kAXjTcR9376R7Tf0ZvYfpGLJ8oz8r9mdUmLIWgGbKCQ9lFTKO9g7GCqJktlM60aDMz6ctocMR9yX3iWk9z75QubU/QGRqXSoyTEsIkzlOiSAXLgAj7eFfG+FVSTmQl8xsl7jsTt0j9CSNfQRFU7ev1juWqFpNezBsIwgzJZ94LBZvXoen2YpYhg06QtlaK3fUEW/aN/w33jH2J6jsPqYP8AJqgvZhGGUvmNgWG7F+0ezKVZU19fgI3OTp98zHE/Q9/0g/zMK66MRm0Swpr2Zr69fib+sRpkE/ltt/JbT6xt9Pr99YsHSOWX5Rqloy32dhYq2BvkUOY5lwbuP2gxxxhqp0mWlBug+ZA/5t7D7+uhYN/WPb9IvfnPeOnmtJUKkrdn57q8JWEJBQWRv6N39IdPZchaVVOwPhsP/t/iNGm+58Ikwr83p+sLlk0E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9" name="AutoShape 8" descr="data:image/jpeg;base64,/9j/4AAQSkZJRgABAQAAAQABAAD/2wCEAAkGBhMSERUUExQVFRUVGB8aFxgYGBobHRweGxoYHBgcGxwZHCceHRojGhweHy8gIycpLC0sGh4xNTAqNSYrLCkBCQoKDgwOGg8PGi0lHyQwLCwsLyk0LCwwLDA0LCw0LC8vLCwsLywsLywqNCwsLCwsLCwsNCwvLCwsLCwsLCwsLP/AABEIAJkAvQMBIgACEQEDEQH/xAAcAAACAwEBAQEAAAAAAAAAAAAFBgMEBwIBAAj/xABBEAABAgQEBAMGBQIEBQUBAAABAhEAAwQhBRIxQQZRYXETIoEHMpGhsfAUQsHR4TPxFSNSkkNicoLCFiRTk6II/8QAGgEAAwEBAQEAAAAAAAAAAAAAAgMEAQAFBv/EACgRAAICAgICAgICAgMAAAAAAAABAhEDIRIxBEFRYRMiMnGB4QWx0f/aAAwDAQACEQMRAD8AYuNK9QrCgJBV+UtfQfIc4tUlUqnSgFRKk+ZfToTpHWO0wViOawI0J02+cVcUrAuaUSwCC2ZR3JOg7Nf0iKeT1Hs+hweNKUYp9NX/AIJ8Pk+PMKlJ1FgU2Gul4QsUqSiomFVlAlJS9rNcWJjUcMlECal8oQkF+XvOfl8oztEoVtUVn/iTLkf6Q7m/NmijxnwUuXrZH5U45MijBa6HOfLCUSAkAAIFupF9olwuUohZUwCUnodNX0H3rFCpr05gsB/D8qRfXQDV/WLNRLX+FUWAf3i+30OvyiPBHnP+y7yZvDhr4RdoUKVIlsfKUg9Wtp/MSYdIUAVqLC5US3pd/pzi3w0rNTIBJtYvvdgG120ivjiioiTL8zl1bZYzLJuTxrtvZ50ZOdV6RDQ4eJiitbFTkv02AG/N4MzKRCpKEPlSkgkD9WihQSwlh+o7+sXpq/MAQQkF/jy9Iom3CsUe/kmUOVt9F2iQkGyWA5P9IsVYZGjg2V2NngeqqBsBZ9OZ5nnzi9SAlDKseXKKYJqKbFySXQnV0goJTqm7FjZ3PaLuC4yqWWV7hU2uhvflF7EqBwXsOuh+N37QHmSSlNnB9R9OYi1NSjsyTVaHhKgQ40MRpksYDcN1xI8NRcj7a/S8HTEWXCuSv10AmcTSSksW6+t4o4tRmaAAUpL+Us55wQe8eqQC3TSCi62YxZqJPhzPESP6gyTg35gLKA0u3witKwRSs8tgErObKLBxYt9Ya59OlYIIBB1iCtrkU8tzoLAfSHQyVpLYL+ynh1GiklnMqxLt16dYGYjik2dZJySzvuW/flEAnKmrzzC/JLFg7gjkeXo8XKalJBc6b7bN/aHOHF8pdgLaOaYZQAHcbnX7/eCtDNUXfpt3ip4gRrfkdX9IJUiFEElr6RHJvv5KElRm/FWNg1NUMqnkM/VwPd+Pyijw1XoqVLUXlJSHZPmOVr25xT4xnA1tcbA2S9wfdT+v0hf4dqigzHmEaBx1JcEwXj+Lje5Itf8AyGeEFGL6RpU3F0Ll1JQFACWEdSWUL94BcIBKqcLPmKAbA/mPL+Yr0lbKlypiPES60hg41Dv0gfgGKLkylBJ1LG1uV4ZPCp8oR+ifFlcWpvYZoaZcyYUBKjlc3Yct9NvnBbFSoUiiVWVlU2jm1g3KBVRWiRLCpM5CiwAys99QR3iCtq5i6dCZ2YFKiRaxSWytsd4n8bDb5/Z6Pn+XcPx6dr/sa8HxcopkkM7kORpe3yIgkJWSWbAqIzPe5P3aE/AnXJIfMpKwoJ3a22rO14NVFcrIElwUh7kXA2HPs41gV40pZpSa1ZLPLCHjxV/s+0EadBKipKSpg3yD22i6uUZSSpZaz9rXhRmY/OlplJlqCTfNo7eVubb3iWux2YulJUSVqUw2sWfuP3jpY7f5b+kApuK/Gl6tlzD8WKpgd2BuS1t+mkNGG14Vfq3fvClIw3LKBOgu3M2u7wfwJveKgkqJtt87xU8a42+yXlul0Gq6gE1LEkdoUa+Qt8t7EXbko9Pu0OktWt3gTxFhylpzIfMBdt+h36RmKfF0zGvQuU1Z4anSSSC5tpz7b/GHilnZ0BXMQhFWxBAYhiQO5bm/r0hl4crPyODqR6W+jQzKuSs6mtB2Po5Kw7OHO0dRKYRz5wQkqOgEJtViZmLzKUDdsunNg3TnBfiiuKQEJvuobtdvnAHB6WxWSGVZux15mLMMeK5MBrkXKeaPjcerfx8YuqmnKzegt2Nogo6HRL/f3tBZdCiWglSgANT0/vHZJpsZGNEVFJYZlJ0+f3raCVIxS/MwNxGdllJTLck/K2Z/hBDDlPLTdyAxaPO5ueV/C0h8oVj5fJjvGxkCrqwZ4TMUsWULBkjrf1hXk4IsLKFuCUk+6z2JBHQxV9ok0f4nVG39Uv8AAC/LQQQVULP4RifNJSBz1OjRZhfQlqtnFPRTZcsKyBh7ymSTyB5i0SoOWQXSNQ/JjuLxHXFaQo6DqI5JPgqSxUSbXBd4rfH0B3Gy5TylLSAiXfYAavyO/pE8urCUBEwlM1D+VgDq+9xHk7DVeGiZfIEi7WJ3AIgLxBPdaMyiXlpNyQXIIf6Whb5R7BjJSWg3gWMzULTNSnMpyHUCxAAe43vFiuxMzi60hJvZJtptaAlFNUkMhbAXLE7vBWrqyqlkrJ8+ZTqNywNrjXfWNU12bMIYVXy5hTLUn+m7m7l9XPO0OEoy/wAOqWmwSX1D7C5NhpCPgE+SUFS5gEx/LcAEHnyg5TzQZU5GYeYpZmO9+4jWl6Eub6YakBS2KilAfyuoMQG0A1PeO6WtInJQUMx1v3cHbb4wAqgUqYFsv7NvpZvhBrBVlSZYVtMKhbVk7esEscewfytuhvo5JSXSqyuen8mCIVCzjU6cuQ8gOpCnWAApTDQp6jpBHBMbRUIBSoFSR/mJZiDpcajSIJ3bsqirjyRFjeDIWnMCzXYNf+8CqGZ4MxGoA1dvsfzB3EKRTFQueROnNoGS6Ar8xIQh9T32h+NrjtnfYi8V1swYqJrrTLziW6VtoMp3sNbQ5ezrGPFkTUFapngTVIzqLkjUX6aekBuMuF0z1JRTnzHzzCNHLAK/W0MXC/C8ujpVSpLZ1upZd3UbPclhE6jrY+Uo/j0A64eNUKWSWUWS+zchqdO14IIDJtq9wGP3q8Ck0i5a8s1DkcrE7Ap5iGfDKM5QoM21gd79vjF+RpL6VEsU6PKNcuTIVOnqYIF1n6sd9IzDDeJZ9VWeEueVS1LDE2dKVOi3PeNI9onifgZnhh3YKZL239Ix/huj84WD7jEnRn+sSJ2nIoxpTml/RtE5AQASbNv+noI+wGc4WS9yCHva7fSB0mZ4qUJmFRDPc8rNZu/pFzBSVFZSGT5QOrZo8TBbkm/s9TLDjikn3/swL2kIIxOqUALzDp2AierzlEjw/LlkpYuNLs0S8d0ClYhUulTmcSGOvKPaCeoIAOUZQGChqwj2sa0jx5PWimurmqSrxL8jduQvpfl0iX8QQiWrUl7dQba/fSPquYtQY5EhJcJTY3ZjfU7fGKqpxsC5AuB9QTFKaqnsGnxD/DNfMRMCB7qswUBoQx1dw72jnEMNC0yyUqWCm5BFmOn28DcGnq8R9TlLX3YRJP4iniQKfKkBOpJcv3GkC9dnVvRBMIQpg4Dbi4gnNnk0qQAfeLW57c/UwEkyZ0wuRmfmdoOSKYpQlJSWAulyWJ6xy+AZtUVKWRTpDzEnqRfXl9LQewqdIEx5VkkeY2sT+unLUQMKEnUhx6+n3ziktOiUpOr2La2MbHWjNSHWdVyycwmBQPM3MHOHZwyJUkuAouxA1A13+EI1FhxOsxgkWBAI1JPX7EOWDUgCg8xBtoLbM/wg4zTVNiHjUXaHChV5nBAfr9LxJ+Gly5/ihIStYyrIFlcn5kH6mBKJhQHbSwI/R+kEP8QSpgTd3v8AP07QuWJ9odGabL87FkJQFG4Py5u9rQExPEvGmoSi6EuX20MW6jDjMSrIoDMNNuX1irS0aaeUvMoFatSL2fTpaNxxhHa7Ce/6IKqcAcqCx1Js/XtaDGBzAEgNdV78hC1OmODd7/W7D1a5G/WLmFSKlczOkDKksxUzjk4vb5w/ND9KsyLbYR4ok5kJUlObzZdNH3HrBbDaISpaUJ0H1OvzidUoEMRaO485zbiojAbxFiqKenXMXcAM3MmwEY3wdT56jIAPOu4uLZuTxq/HIl/gppmaBiO72jH+GmM4G4Ge/blbq8Hjjyi0Mxtxla9Gv1tKjL5AQUuixAdrGOcHpJjrOYJDJCQwsA/7xFgdPKEtKyo5i7Eq6kZcrwRpFgqVdtLD/uiWXjxhK16KI+RJ4nF/+mK8cpH4+oBUR5zprflvA+jp0aOTlHPR9Bo3X1g7xXJSK+otcrJ+zA+nw1JdiXVrd/XoP2iiL/VEEmVKikQ1k3caFn5RMjhionOqXLBH+kEZrC7pd/luYhxgJQQASlkt8xpy1gnwU6q2SxsVbPblff8AvDobVvo2K5dMD4LJCJ7THQQ4IIt8/X4QR/whGcliyuemn8xPxVgA/ETZuYpOY2YEC7dYs0tI6EZ1tzPN4V+RNWLlJJlHE6MyZboO17g/BoD4VXzEVCGUoOpI1sQSHd7G0GcdkIyLZyXe5f7FoBUE1OeUFWOYM2nvBv2hkHYWN32NWKSkonzGYAKIZrajWKSQokFKAQNCW53f0gjVoHjKULkqP20T0qMxAAb+OkK58fsF+6RTpKQqSxSyu7ODrb9ollTqanUFT54Qb5UgEk+mpi42VbgH1LW/TWMz9oMicitmeICAplIJcgpazevOMU5N8jU7dH6CwBVLWyvElLTNSmymcMWFiNQWYwTnYIkkdGawJGjRl/sAxE/5qCbL0S41SOWrNGylYhjzTT0zXiUa+ypIpQBYuH/hjC5ipeaUJfKjUkPc9PWGqWouX05wsV4TKKiS4fNex5gD1hvjtubsFpNAPF56pWVKApvzB2dw75m1AtBHgPHJipy5Ew+XK6AdQRqH3t9IHTaZUxRvfUuet+waK6uKaPDSibOKlzDmCUoDltHPIE84dmhDi5PsZCcuvRqUfKUweFPg/wBpdJiCiiWSiZchC2cgFnGx7Q0zUvbbePO67NfRnHtBxpc2nMsoKA+h6GxB5Qh4K6NFDMnszgl42LicImpCFp9f2jP8R4YlyyVIXb8z6+nRmiyNJJ1QEJ7ZdWqaoyyxSbKAawe9hrvDhgNZmK3Btlud/e+kZ/STl2aabBgFOeh02aGzhGROSZufKQrIUkP/AM7v8oVlUHtMbGTSoTeLgDXVGrhew+3gMKuYlRa9m7N1grxRUJ/HVOYsAs7/ABeB9LidKXKqpKG2MtZBfkQmAjXFCa2UMTzqDqZyD6FxYPFvhjFpVPPkzppMtCFZlHZhc6b39YIp4bFcwpammnEXKUrIW3/SoAwtcV4OpMtUtznQWVLOpO3wg6pUNh9B+s41pKyetEvxPM5SSmx1L846l4fnLGbZ9hCVwhTIlVQWtK/IHHlIAbUK5pI1aGdGLITMWAoBJVYtYB9BbYHvCoR9IGeJcUy9X4ATLIStyeZBfSza7/OKNFwWtUxJClJa9mLFxY9tYZ6JYnJCUzZWYlkgrCVHoApnvFTFqhdEkmoCpZ0AOquoax9I25pCIuZKuTlsTce8eZ6RxIdzt1f7+zFSXXGZKTN2UrcubauA976GCVKod32+l3teM46AblF79lzDgHzKOTLq7Ns3T4wue0PiCkqJSZKB4qwpws6J3IBGo+UWuJMLq50pIkylr8xzBLHllcAub/CETFMGqpIebKXLDgeZBSNeZDXhsX+tDMWN/wAmaD7J8Xw+QgZ2l1LkZlZsrFgzswOt+sapLryoZklCkuzoUFB+/wAo/LaWBDd/sm/wjS/ZBjhSubLJfOHDPZtenR45JN9D5rls2aVNtff70hN4km5qnIPys45kh7+nKGSnrgoW2G327wDxKWn8Tn3IDj0/aG+OnHI2I5aKoULAAOoOx2HLpvGMe0+nmCqKlJUEqSMtmDAMpv8Au17xs2crSpQsSWFjztt2hb4uxSkNKadUtE+YHGdYLS1f8hF3D6gw3ya4oLEm2ZdwBLmrr6cSwpwtItsxD9Y/V60WPOPzfwRixw6p8ZMtKwRlIOuUkOx2OnwjcMF41pawhEqYRNy5shBBHro8QyRTKLUeiPEqnMSk6I6dn9IXl0aJhXd31HI67m9vpF3HcVyTAkvkJ8xyl7aFtIoVKKdahlm+dQbRSdedmvFkZKqSPOqXaBCauWxSxSoG38Qz8H15X4vIBLH/AHwkVK0y1rGQW3JJHcPrprDF7Pap1VGYgHyW5f1IjlH2WRdiVxksqq6sPpNUABYm535Qk1cpRWwJYN5dt4cOOC1ZUFnBmzBtq9u28LSRy1NtoZFXFBIZPZlUCViMparApLnRgAXMFcWmS51XOnBOZBWpSTzYbh4S6CarPYsRZ9yNC0MlLVkoI0zBja/2YN4rMndCnI4inqWpphZboUA3un8vKLYlMeV/p2gWmTknlDZcimHLYjvaCxILvod+vcWjcS9Bqumcyswmyrv/AJiR28wZvU+kOP8A/QhWlVCr8olqd9MwyH7bWFTD5g8eSSLCagtbTMl4ffb1PyppAUgoIVqHDjKQH2tf0gMidqzJaWvkSeEameaOoZEyYhRDqSm0tQuCLaM1o+NiTmUSf5AePuF+P10YKJP+WhZLiyhmUMuZmuRYx0p2WSsKKlEuB6k20/SDxRq2G3daOFVqkMqWtSFa2U21xbaNLoq+ZUcP1ipyjNUETAMzEsEggA/qYyvw3u92vz5N1G0adwu6cArCw0mN/tHLpGZElHQLSSbMQXUqLJHcbQ3cH1nhTgQplKKQ7aXD/faFCUh1AaP2O8M0+nTTVksKSZctWReVVzlYE33veAgckvZvGEjzJDvzdriPsbSCtfYM1tuW+8U8NxZCpoWguhQC0c2I+D5rRNjGZSyUFu/6xVj/AGyKX0RNtKihNUQhRH5UE/K2ukYtU15JKgblX8E/31tzjZ6vCVz6adLT7ykm773O2kYyvCFJSVECxyDTVv8AT97QvyP56KfFtRtE9MgFmAPQt9/Yh2w/EpslvDmhCiAfKhD6PfyHbeEqkQBlZ3Bvye/6QyLUDlILmz7ch9/xDfHjGnYzPJqkg9/6wqUhzOSsHVC0JV6OA7esRVOLBapU3wUof3hLcAsbFjYGANSNwdTZ9fWGKinShSSwqWVakKSoApD8jrHZYdOK2Ii9WLHEdROXNWZaWSpW3LbWGb2XU0xP4jOC58PXX/i9eRECps1KJ/hpfn+zw3cELJVPs3uf+cRt1FoGEndGcccH/wB3Uvf/ADVkf7j8P5hZlJzPsd9NoN8WV3iYhVS2Zpsy/ZTemkB5dMosUh35EW5vBY/4qh90T4dTlcwJSbMSDyZJPP7tDFgk1ChlUvJYAEB2fQ/GIeBcCnqrqdSpf+VmaZyIIIOu0ecY4DNwqp8TPJmyphIyA5lJa6cySPLZrh/pD1Pi6ZrVoXsapMlWoFecjUgNftFkpJsBZhrqdW9IopCpk0zW95TkHa1me5i4Jp1uT2hcL2alrZ4FnOk6sR8uT3h49s1f+IkUyU2ym9wblGh3FnjPwo2c3F+kHOJcc8WWElJcZfRmfox/eGuEXFtgS20kKVNSlSgDoSB1d7/3hpmykpdIJOUt37XhekzQnMQ2u3PvBWVMDAubfM9P5haSXQZ5OSAbPcXJ58rfpD9w9WlGCVaTcFMx/wDaLQgT1EjTdtrdu/7w1cPTVf4fUJJABSsab5XuP1guKaafwc7rRl0qYAQdGYsdXv8AbQyzJcysk55aVLVIAzOCbPf5XaFqVSf6jc6gDl6Qz8PcTropZKE5s5yjba1t4TCvYLWtD97O67PSpBZ5SsnIpdyLdTaHORiKFqyZg/IsN+f6RiFBjuSZOWpZC5qMpAsCXBCtGzAgEdocuC6GZPmS1TFrS5d+b6HTfr84dhnqmDPErtf5NRwtSJRJWpICjYksCd9dYFV3AWGKUudNPvHMT4pAD8gC0K3tQoTJlyQFlQBNnfs7xnJmLfUt/p2vfe3WFzjyfJM3GmloeJOMYfS1gMiSVyknKvOSrM599IPLrqPSNCVwdQ1LTkJ8qw7oUUjvl2MYYpAY2bt36dYJYfxNVU4yypq0pN7Gznp9d4Lg609htNo0jH/ZgnwiqmKisfkWbK7G3wMJuJVJkJlS1+U3SpOh9630ibhzj6uXMUnxFLJSWzAEW9NYn4jww1BQue5mlLlv40HSCueNJyYmWu+ipUUoM3xdLAfIQ1cDg55+48jahv6kKslSiWysB9G/eHHglTmd2R/5xJJgR27ZjPF04/4lVXJPjzQANxnVy7axwcJUwISpIOwJ2+g/WDfFMl66qy//ADq6N5y5+LGI5CH8pJv1O79Wh2OFJWNlKuihMRUIytOUAnVlFm9LxWrap1qzusnVT5teT6jrBaukh2UpKQ+mh6f2beKEmjQXSVJBbr6F/Qw2m0bHqygiYXsSkcj9/bR9PqlJbzHob210hkpuEbZgMyeY1DdOUczOFwl86geV4H9l7oznFC5/iigkkWI0cftFadWLIGbfUNtyd4MViES1h/d35+nyiFGCzqkKXIplqloDk7c9Tt0F+kLk38hq2Q4ZVSkuFIBZjfQbvd4kqKtOY2UA9207iKFPhq1qZEtSjyCX+QFx99YuU+Czc/hsynuFag7a3jYydaNa9ktNMlFXnKkh9QAf1jSuCJ2Hy5MxBWZx1KVJypuLA3Ywp0/Ay05VLUlncgE6HSJq6gFOFGWCpJ3b0Ig8eVSdMW2n0CeMqKQqaVUqcgDhSATlDaEcoHzcMm1MmQJKJilJzBRCTl963mNnYmGRVbTykpKM4zAFSFAEP6O/rENdxotEkJkqCMhcJQAlu7BjGyguwov0c4dwR4Eoza1C1BAJKBcnkytGbX1hu4e43l+ERJSZEtFgFgHl15wif+oa2ZKUyiEnrqCbjLuHMQ10w5EIzhZN1BNv93OMddpHW3pjBxtxAKuocKdCEhiw1Orh2/vAcAv0FtL+u4ilSS3mK2B230+EXQoJdxbXv1v92gl8BxjS0eTkLDXsrlEc4MLEt3vo8WZtRlAZ3fT0+UUpii5Djc/HUafLtGr7N2Nvs+qgmbmyhwhVzyJG+2jRqFTJlgGpmhKpfhjKkljbUF9ekZz7NkpUVyyAomWVXD6G3yirxvVT/DKFTFCXn8u6SG8wHLR2gsqUo38CHqVfQwT6unM3xcygiYLIBDjta421gtwVM808ByBkb/8AcZJUVolyEe+9sqiU7EO17jvGk+ynEDOlzlHV0ju2diYkycVpHcN2JXEwIrqrKQHnL0F/eLfv8YrU4V4Z1cCz7n11jZqj+sr/AKjEidBHLJS2gmjCp8ghVy6t8257MWiumlUbpD/zox5RvFRt97iIpen3yMb+S10FddGPYDj0ylmhmWgllgvpb4Kghi0uZOmeRIQV3c2SkcyToO8acdPX9oLTv6f/AGftHfl0Zxjd0YzS8I+JM882VMysVsTYbkKZvhDFJxn8IVSJSkiWlJUAmXnQskaKcu5a+gh9oPdV2MfCMeXVJDlk4rSMewzG1yZi5xp8iVOSEDLoXALEWeDE/iibUoVNEpIloYlk5ik6BWch7kAXjTcR9376R7Tf0ZvYfpGLJ8oz8r9mdUmLIWgGbKCQ9lFTKO9g7GCqJktlM60aDMz6ctocMR9yX3iWk9z75QubU/QGRqXSoyTEsIkzlOiSAXLgAj7eFfG+FVSTmQl8xsl7jsTt0j9CSNfQRFU7ev1juWqFpNezBsIwgzJZ94LBZvXoen2YpYhg06QtlaK3fUEW/aN/w33jH2J6jsPqYP8AJqgvZhGGUvmNgWG7F+0ezKVZU19fgI3OTp98zHE/Q9/0g/zMK66MRm0Swpr2Zr69fib+sRpkE/ltt/JbT6xt9Pr99YsHSOWX5Rqloy32dhYq2BvkUOY5lwbuP2gxxxhqp0mWlBug+ZA/5t7D7+uhYN/WPb9IvfnPeOnmtJUKkrdn57q8JWEJBQWRv6N39IdPZchaVVOwPhsP/t/iNGm+58Ikwr83p+sLlk0Ef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4" name="Picture 10" descr="http://1.bp.blogspot.com/-RAbbSVh8RAI/TaAweppTXWI/AAAAAAAAAKM/Xm9YQl0UXMI/s1600/resurrecci%25C3%25B3n+parcial+23+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033232"/>
            <a:ext cx="1403648" cy="126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2" descr="data:image/jpeg;base64,/9j/4AAQSkZJRgABAQAAAQABAAD/2wCEAAkGBhQSERUTExQWFRUVGB8XGBgYFxoeHBoYGhwYHBobGhsdHCYfHB0kGhgYIC8iIycpLCwsGB8xNTAqNSYrLCkBCQoKDgwOGg8PGiwkHyQsLCwsKiwpLCwsLCwsLCwsLCkpLCwpLCwsLCwsLCwsLCksLCwpLCwpLCksKSwsLCwsLP/AABEIAMEBBQMBIgACEQEDEQH/xAAbAAACAwEBAQAAAAAAAAAAAAAFBgMEBwABAv/EAEQQAAECBAQDBQYDBwEIAgMAAAECEQADBCEFEjFBBlFhEyJxgZEyobHB0fAUQuEHIzNSYnLxFTRDc4OSorLCY4IWJFP/xAAZAQADAQEBAAAAAAAAAAAAAAACAwQBAAX/xAAqEQACAgICAgMAAQIHAAAAAAAAAQIRAyESMQRBEyIyUXGBFCMzQlJhkf/aAAwDAQACEQMRAD8AmxKWpSCkp9nKSSQ1iPrAb8M06UF694W8t/CDeLTTlmMX7t/KBFTMafKJ3zddMunKPOXZ6bWjUZAeXLvomIMRBIboWHWJ8OGanQejeUV62SXtFLeiSPZDIqwCzj1v6Rcl1Ad8zHysIUazECEqyMG9pTepFnN7BtW1hep8ZJP8UJSLEkkFwRYv3xbk77NsuKfY9qzVZeIJJIL6biFPiMn8UpmYgF78hGer4llia6FkEH2sre8KuPEQQPEveSpazMFg9wcrc929/SGTTlEVGoyHSeodkwIDN4/CEvjnh+bNyTkArCU5VAai7ghOp1LwRx3i9NPToITnXN9l1HKyWcli7XZvfArB/wBpCpixLnS0JCiwUhwxJtmckNs/xhMIyX2QyUov6sCcK4FONShQQtISoEqIIAbZ+ezRr+GTMuYF2ff5bQu8Q472FOqZqQwSH1UdPmT4Qp4X+06cmYO1SlUt7hIZQHQk+4wVSnsz6w0aDXpaq7vdC5V7C5Sf1gfWzGmspQYh72ZiPXWLVZWJVNp1DvBSVBLX2BitXKHahkt7T7OwhMh0RJqKEzqpSUn92FgqUOodgedj4Q/YLLRICAlgEkW2Z4VUTwJ04ixGU+IaC+GTjOUFFLS/yk6rB3I2HjcwxSYtxGSsrEpPe1O+oiJOOSdDMlg6+0H9IYk0yWDgacorLpZZPsj0/SDcX2YpoGS8aQsZUl+rH6R34tlDuqUDulPK14M0stIcZR0tFesQErsGDX/SAp1ZqkrqiGVUFQslY8R+sZ1jUxPbTNgVb20116xp8lQI5RhXHiia6eNgsgdNNPfBRhbBlKkW6/BEL7yDlKg7agl7+FvGC/DFKimClKUAFWKlEBmJ02bxhZ4YqFBZTcpI56G1/SJ+LiomXrlYnWxU97c2byMa4u+FmJquVGl09YiYHlrCwN0kH4HWIKGoabMDPd3jM+E6iYmpQEE95QSoOwIPPw18ofQ6Z6rs6R/n4wqUOLGxlzRDjtQvtCUJSHTu+t+UI09JK3Xe9wCwh+qwAoOXsRdun1hKxCWlM1SbndLDzhmOXoDIvYz4dNCUDo1tGg0mtHdb2jtCvhmFrmp/eAoQbMPaV48h74L0dKEFAGzD0geg1tBjFq1Q9lGb/wCwH1gBXVc5iciHOgzE/KDc9XeIgfMS8DyYbikgJOkTF+0kEj+VR+kexfBIJj2GWK4oPYlJHZkhN+zP5ehMKtSe1nyWcDO/lZTeoEOlXmKLNdBf0hdr2C5BJvmYnyMAtBvZouDBpKbsL/OBPGGNiRKdyCXcjXawfcufSCGH07yUEGxJy9A5v6gwicVzO1WUqLhAts/LysC/1ht9ClHYMRLVXZZaVBKUDvA3AWrRXJRALB4b6LgeTlyzCZrMwNgGAFgLCEXh9fZnMhRBJIJ8TyvyjUMLmrOUnQjUH76wly+1HoRw1iUxW4j4FpkSyUSAgJTmUsKPVwXLNpGYTQUO2bK+/Xb0jcuKldogSgQXDkDcg7/epEZdVS5alT5Kb5rp2LjYjY/SCU6egZYPkxp9MBLDnJM2DpNiwO4bVL9efhBHAuDZ65iVqRllg5sxZlNoBe7wFU4A2I36/wCR8Y1rBpr00sAh8g05EP8AAt5Q6cqR50I29lfGaNNRTGUWBJDFvZUNOrNr4mEyTwBPMwJISE7rzWboNfdGg08sjZm0i6mQbEDyhKk10NcU+ypUUYR+GCbZDlH/AEm3uivictXapPdur4hoL10sES3Giwd93HpeI8RloBTp7ad+sA0GmJVThOWrzEulSXy3udL9PnDLTzMyQQNhA/HWQtBPJQccnBET01T+VPeI1HIHmY7kckOqq8BrflD+MV1VZewfwiNNFnSCoqU4fVmbkzR8CjQE6QblICMYllFSpJ9npHlcpZynQ328I8w6WgIJAuSQbl7W1eJZlOg3a46n6xiTaNdJlWkUu5IYAs5+kZ9xnw8mZPVMdsxFx4AfKNOl5XbKC3PaAPGVKhkMkOX3Z2YwVOO7BtPTRn1Lg6ZDhLqUOe/hyv8AKDVPRy5yMkxIId+vkR8oiUHWrLbNex6CLWHUqszG12v7oBtsZFIhw7h2RKdSQc3Ml/TaLE1BE1Dg95J8tP1gsik6BuURVOGklKwQnI9uYaB2+wtLoHYjKSrIFJFlWt098Aq+nAnIJGoIfweGOukkNoRY/GBGI+0gmzKJ9B/mCi6YM1oJUE0ZSdbxHMnBPtFkgu5LDnEMskgBCcwVZ3YfX0EXKbBUuCvvEc9vB7WG+sFVgp0WFkLOZJzeRG3WA1fWKRcJPnDasAJTfpcwp4pPILjmfk3wMZWwrbRSm4yUgPLWSX2HTrHRUmTyslyzfewjoaKtmmV0sdgu5T3FNfSzCEHiWctQlBKVJU4AU1nPdd/OHPEMGSpKWe5v3laDne46Qu4+WQTujbwuIVduxjVI0mikdlRygASEy9un2Yxrieet7kZiAQ3IhmBPRrdD0jWsJxBU6lRlScrFDkgWuCRGQcYZpdUlw2VKQbi7FQLNsQRyhq2xS0mVMDxJSCpIQ5NwVEgJ52uS5Ag5g3GUwzpcgIKE5gkqBJYE3NxpC9g1MmZOUibroFPZxY+MaBR4ahEruABtSwuITllFPaPY8WM5Y01LX/pBiPCNQuaUGavIFHRVyk7toX8YEY3woZHfJJmOAAkG41u6i3i+8aHiGIolrlkrQFLACUk3Uwv9+ELeP1Lkru3v2PpYQpy49DYR+R8mjK64XLWuSz6ObfEw5cA8V5R2K1EM+U28bv584TK2e6lHR7Ny0b4PE/D84JnBzbkHfQ/Dxi6rjs8CTrI6Ngk8USvyzJZfVlB83QfKLsriiQ38ZJPIG9vCAOGKQs5sxHsuwZ1M5cN110O0F5FGhAUwzKAYne4hNsY0jyo4jkpAzLbxSofKBtVxJKm5BLVmOcflU1jzYAR7itSNrKCQfiGI84q0tL++MkFgtQ94195gHK9BqKQYmcMTKtScqQEpBdRLAEtpqSfCCVFwKqS+VSCOVx7yLmGGlqkoSlCWASGA3iypVodGEa2C5SF9DgMQxTZvOIkpYXi3XgquhSRzOo5jQwCm0lSXadLDf/GfrC5aegkqL2HTPbBGireYf6x9zpjb/f2YF09POS7TUlSrl0WtawBDWj4rJc0iy0gj+n6GA5UqC427C8hbG/KAPG6llMlSE5iFlnLWy32j2XJmuHnuNT3QPIRcr6D90lZWosWu246AcoPk6A4qzNqbGl9oJfZAKdrr0IfW320G6DFp5t2aNd1q1B8IDY1Iyz84H2AYK4eu5F+Y62jpO1aOiqewymvnJvkl3Laq6x9VdTUpLBEo+IV9bx05Q7IX1UPjBSsylIJKQR1HpAINpICiVPUD2plgaMkK+OaKNegDsyXN7W3+xBeprUF2I9Ry8YB4nUAy0soOlYNjzIEatgvoIU00ApHNfo4P0i+maXhVXjICyAxykNycHct1MEjSrmB5iy2uVNk357n7tDOgIu2G5tWnJqH8YVcXny1FXfS3iNfv4w1ookolhAAAA0Yb7xTxLB0JR3ZaQfAMX1/zGVsOxLkViXN09O94x0QyiHV7IL7gR0HoVbNfnT05AlwD4iELFp4XMMokMVgHw39zw81ssM5APJwDCJjASJyV5QC4vlAJ1GrQmL3Q2S1Zo/CS2p2SPZcJEZjx5P7RZWhy5y5m2TztuXboAd4c+DJtRMkiYClKFk5AUuWFio3EZ3xvIXJmrlKCggTCpBCSHJAJu92Tl9Yoi7EvVtACfPmImJmKsTcDz5bXfzBMONfxbLNMEJuqYGPQEXB8GMItSh3JWCxbmdD9B6x1FUZFpUQ/SxtuCNGjp41Kn/A7B5EoXD0wtSYqjMjvTFrSAATmUzct26CLuLY9OShUubfOApKv6TozhxzaDeA1SUDuSyNtQzPrYZjtYwG47WFqQXcgNptE6alNJouyReLE5Rlv/oU1TX1iSjnZJgUmxBcOHY7RCZZACmsdDH1LDqDakxceLTs13hCbTzpae0TnmKHssUpSNbBJA87n5OsnAJLE55gJ0vmG7Pmc+phA4Ew5UsPYGzm7noYfv9RUzAOsjf4DrE8MsZNxZ6T8d0mJ/FGAVCFqUxKCk5Vp0fkdwYoInzTORNTJWBYEulsw5XjSpapikF2ZvN/h9mANVSAAkJysczDQ+W36QM0ovQKgzzEcXmSkpyJzZruEhV9N1JAGpd94lSairp1JWrsyFbfmTY9fS8QjFezlomBtwbciz+jQAPEc8VBTmyZydUE5uWUp6AWv74RJ7plUEpK0hyw6QhEogTM6vzXNiNi9xEOIVG6d9fpApGftO0KQlIQA795T5nzAGzHLbWPV1EoMooCibk/V+TN5QUE56QjMuLtlglQUD5RFPmnMoHRve/8AiKFXXSUl3SkHbLvzf0iVpcwOlKSOenqIGUZRewYtPaIa/EEoUAogdXbwc9YIVdSVUxyZTcb216PA2ZhcsotLQSeY1j6XSoRIcJAZjYM1xy6GNTdGNbBEzDFrPeyA/wAt7gi+waJKDh9Fj2kwG7XSR70xPV1SZQ7RawkGxc/ZgcnjClSS0w+SDr6RqT9Atr2HqfBggHMtS9+8Ba3QCOGGywCClA3DpcesDTxtTKASmYxJ3BFupIaCRrApOZJCgf5WMDJNMJU1oBYnhkpK0pKAHc2+UB8RpJZlKCWSBe3tO+pPK8O06UlSRmDnZtRtCpX0plImoyuFAkHp8X0tBxexc1oWZc1jz2+MPeF1AVKD6szRn5lkMeYfWG/BKIoQ5OvXb4DWHz6EY7uhom1mZBCdQNAPjFGoxGYU3Tp1ES4ezHmAIqzpXe1ty6wlyKlETMQmMtwGe8dFmsmJSspLOLR0NTJ2tmsYjI7m9njMuMkKcAAgMznV76RquI1G3T4RnXFK8yjqQxPKws/UawqPY2W1Q58OSslPKZTAIZjt+rmAH7Q8MU0pZFkqzZS7usAZlMAWzAC2xHKGDApyRSy5qh3UByOe/wATCrxDxAqoUFmwJDpFww2+y0M5KI7F48sqcl0jPsYkkKWxBGa/UkAnyDt5eMQYVQKnKyI9qCnElL2au6XC7kNofCw3Nms0VMEWuWrMgsoEe/7ENUlxsl+J/JxZIuZUSs0tnuXvY32EVE0y5iu+9vtoalSAtPeDHWIJ+BkJC0juk/HY9R8onWVIvfiP+wOnYeFMDsOluWsVsMpCJ1k5zLN8uh1uLaEwfl04UMjeLbwxYFw/2aFEnMV7nkzAekLefimhz8XlJMn4PqXkgnXMSfMw0y6pilQ1FjCVRINKohVkXboIPyKy3jeJOVO0VvFyWxtlKIQ4ZjqPnAuvyqdLhxdhA6uxZaUDIQ5I136CPigdism6gx8Ry+9oc8iYiHjOH3YKxzGpdNLCJr95RKCkXRZOosSHc72LWs4mk4iSAntHCQbLR3kkePLobjSJeNcPMxCSGdLu+72+IhKkyFJPcKkK3Ys3lvDqjNWTzjPFP6moJ4op1pMuSc5UNQ5Ybk+A+Ue4rLyyBPS4AWyhySUpDgb3TfxMAMH4znSlCVNplTQ1lyrKI5kezyfQQ64VxHJrUKlAE2GZC05Syg4uHSCx1BHhrGRuLtiJZOWhNXPE3u2vppePqkWuSoP7JOUh+UC8WR+BqFSiV5M2jaDUFhqk9N9IjreJEFpct1qUU95iEi99WJ5RQ05LbMUooe16CKGKzSmlms2bISPL/EdNpl7K15JHwiH8ItiFKzHYEAWPgWiawq0Z4qnM5WdZWrqxbys3K0e0+HBycpymwdJ1+W0PWE4GAhOc7aCzDk+8WqvCkBLe/odng/lE/GjMqigCRaxDuD7tekdh2IzZC3QWbUO4PiH9/SHdVMiQhS1gMLggdLA9dRCHXYhnWVMA+w+7w7HJzEzioGj4PxJLnovZYuU7+R3EfFf3wQoWy2H1+kZ1RV6pawoEuPtofEV6FpCgfaDj/ELnDixkJ8lsT1pGUHkWPh0HrB/DcXTlygKUWNgkn9IBy5AM8gh3UWDt1GkN+HykpQyQA9u6GhktoXHssYRTzFA5jlzhmBuPA6A+sQ1uCpCgTmLvqpR084KU7ABoixBXdHRXxhL0PXQkVuHpCy/k5Lx0Wq1jMPlHQ5N0JaNIxzEkywDNRMLv3EDMsgXJ5ADmYC4tWzJ9NmFKEIBZIVMTnSlrflf/ALoIcU1RRPlZlZUKOVwCbvcKbVJ7pboYIqlgoEpU5ZLuS5dmsCwunZjC7cVSKI4vk2D+HqhM7DFJYpKCqWQWd0pTuNbEQu0VAkvmu22mh99oLcNLT29TKlzEgdp3ZSzuHKlJGYF9vKPcTw4yZhSdFXBGnr4wrNdWXeDNQ5Yxd4gwYzZYyt3S6QN9Q3914D4Xg4JUQFOkhOh1AALg8jz5QwmtyrCVum/dPPwPOJhTpBcFg1+sKWRxjxY74YynzIZFEJqAD3SWc+XLe8XqukSiSyS41A6/rH1LlBhl0iGrnMm5hXJsuq0fHDUhIlpU1yHJbc7e+DqawJF2tCvh0wpdL22PSIpU1cxSgSwGrbs+jbR0o22weKrZcxLFZcxSguwTpf3xXpsaQqyVPfaKEzhsLUVLJI5QJqAiTUpCE5QfV4bHHCSpEuTNkhtpUaBhtSTZQvs4glTJZwzDURUwJImJB3aCyqRQ0iZJjpTXQDxym7SWRdje1ja4PrCNNcKCCe8/cXsf6VbAe7e0acqkc5ToWjMMeUZUyZJJUUZgCSA4I08RfWx5xdgXJUQ+VJRplvDpyZwMuYWdxb8htcF7g/AbnT3AEmmq1KKFKlpBClIKrCzFw27eXhAbDpSlr7pZQZlC4PjzgxVTJiQEKWrK+ZtidywhsklaIb5bGvi6emZLTOSvNKbItxdKnJShZH9XNrtzEJGGrBq5b6Zw/J/8w9YBj0mqJkzBLK1pSkhaQy8j+pZvMQRrOEqeXOkrlpKChThCRmSX1/qTe930tHRdRpg19i3h0sGakKDgqAIG7xW4ipFSp5KmAUSoAcnYfCLfYlBCpfdULjVn8HFosY3Uy6goCkF0DwuWduYeFpX0NlFxd+jJMXM6QoBVSsBT5QEuGfe/WIsVTUSMiV1MxljZ2AsOY5w84jgaJqz2iUqCbJcXA8Xj6mcOomgdoc+XTuC3xglKqJ3Az7EMLnpyy1zSpBUEjWz6W8oPUfA9OUKUo1SyksUiXlL30CvsQaxjhtMxLKWrVwwSNPLqYJLxCanKlRSAwOZSkjNZnuzXBdjHOb4j8OODlTEfE+A8rTElSJWVSiJjZk5RbQscxtEGBKJGUag6s/d5fH1MNmJpFVKWVzP3KNZp6bp53AtvCjhQlpUe8+zhZ94DQUG5R2BmjGElxIJ1p5JI9v3Q3yJgA11v7oVMQCFTSAQxYg6jSCSMNdIcm3I+G2484P0Tq70GkVoUkZS5irXVylhgCAFNmcDTlz/SJJEpKQGSB1a5iLF1/ujl1bU/WFPso9CjWBQUfaG4d9I9j1TquVFyI6KLJWPfEeEmcsTASqakd1GYkG7Nl0B1uG2eJKfHEhH7xMwTtMmRXeUNGOgf6w7U01EoJB9pakoBDByoEqAHgNfGM64skLM+YTUrSkHuoSk/+Vne9z6QqePaRVhzNW0FeGEypZzTUI/EzVFRsCQk6XB7oN23MNeISpdShSUKBUi4bY8vAsR4jpGPTFqQvMCoWSVZncgvzudDf9Hc6DFVlKUuqXZkIR7T8z0H8tkjcvo34lKNC+TjLki6KNExGRaX28/sQq1eemmdms90+wrYjkesNUucorJIykklur3b4+cdiuGpqJRSoOGsevyMeZfB1I9lPklKIOpKxJSD6iBmKSHBKTfWF7/Vl06zJmO6TY8x9YZcExv8S0kJGWwUW5+AudfSD+Jx+3obHyISXF9i5Q4ioKKVbWEFJVR3sz+XSPnFf2c1SO0nIKFJQ5YE5lAdG1bZ4XKTFshu+unhFEsV7RJj8rg6kOi6u1jCdj5V2gVe2/WLC+LO8WTYaB4oYjXGaXZozFilB7RnleRjyQqL2P3C2J5kpIsDD/QzswvGN8JVbPLVtf7841PDKwMOe/jE8vpkaDf+ZiT9lyrTflGXftFosk3tkggqbMRuB3X5PYX6xqFUpw8JX7RKcqpCpOqVjN/Yqx/7gn1huJ/YTkjeLZntDiLLzMAOQtDhSzk1CMqkkteymJDh26wl4eWdgPEh/TlBOlopqyxKmUHCErA5NnCQbM/dF4fkimyTFJxX8kvEGVJ/dBMsy9Eocq2cqVsbP6wfwHjIgImLKVjKRMClKKyoaN5t5ExDOoiqUApMtEsJzIQhKAC4LEOStROjkp1gVRpEmb+71D3UAzpCvZ530Z3OVoBNSVMKUWnyQ/0nFEtepCTyMX/xiDr6/TlC/wANYGCmYvOiYpSilZKCoWYsLgWJO0Fhwkb5VlG4YEp9FP8AKEvG0/qx8c0a+yLRpyxUgGZvldIV5OWPugNKx9SsyexXLUNpjD3PAus4imU1QZE2xSQykmxBuD0f0hrouJZM7KhQQVNbMkH4iH49fsXKCn+GBq3FJbMoklrs+vRor8MU6pk6YtS1GRLIZCsqgSxG4JF2O28EagSJ6lyMokzkvkLZcymFuoLtp1ihjuMBFEZYBSZZSheXuso+0Cbs7Hmd+sUcotaRNLHKD2AMdql1k+ZKQtKJMtTJToknMASTpqXc6CBuHYGO0JExPdGfO7AJBIfxLFul4F50XyqyJO2pb4neJDIWhDKKk5rlOmmjj5GCWhd2feK40VlkJCUg2LOonmVG94M8M4qqaMqgHTqem3nYwrLYQcwSUuWe6hyoAl1Bm20csxjJ00DF7Gh7AQK4hnPLsbP9iLEybMGoQOZc/D9YF44lRy3ccglr77mELtFEnoEyiWt746PZchx9f8R0OJtmg8M0aZqpdXV1BXNUQZYdgFaZUgEAW1s2sWuNFSps0I1Xk75BPdDjKLFhqr7aErBcVyoSHSlSdM4S7m/IlmGjj5Rdw/GTPm98BVjmylKVKYOCbOeQ8hyhbk+Vv0UqKrRDWUSZCBNzEjMPb7x/uDMVNbU+FxHxIxtR/gEJeypih3j4A2GrD3DeLPGU9KygZCkBOjpZtoo8FcMzqiarKCmQm65ihZPh/MprsPNoNOTVo76ppPoM0NTPUOykgzZgJUpa1Fku1iTqdwkdOrXE4rUU79uErHNNm+X6OfFqnJk00hpIJSO8ct1rUqxezlRG3k2kAOIaCompAlUy1bt3U6gsSlaszu20IyQi9dstxyajctL0LPEVOislidLszd5VgNcwVyy7+54auEZ9JTy0S5Cpcyep86kXzMH1LZUAMGLXcxm1ZhVXKBE2nnofUstiPLumPvh+umyRNY5XASsEEEAnbd3Om9+V2cHGDSZJ8ynlTkv6mvT8VKQpKXmrVqEu3gC3vtCPxzwoVqTOl5SpQ7yUsC/Xq255QwYbWy5aBLlKcWWpZLuks/8Aa92Hxj2fiSQCwBQre/i6fKJFlcWem8EZxqjJ50zsyU9iw/rBzerhvL36wRw2hRNSVJOVQ2N/N9Whkrp8tSEv+Yd4bZd/rCjIr0yVr7O6S36/OLIT5ro87yPH/wAPTTtMuLpFyyCAXPK7w64FNmkDuq22OkBOCMaep7ySU5FE5Q7CzH1YecabT1kohww2Yhj4XifNDk6ZV4s3w5JEEqo7ozhSepBb10j5xDD0z5S5T2WkpfqRY+RYxc/1lGRwdSzdeUUvxqQrRj8YSmoNbHVKSdqjGJ9GZS1JWGKSUqB5g3+EWafEEhSdm5bX2HOGL9qOB5ZqKhJBTNDKP9afmUt6QpUFCCQStvBL/EiL3TVs8t8oy4oacNIWkFEucsj2j/u038GsGN4GVtQAshRcDQEEWHgAz8wN7QUlYlISl5pnTXJ7qVllqOpWzgHQQPn4zKKioyiCNHICWAAGvhyOsTxW9Ic3qmx54McSi2UDN7I2tqdbkg+TQ1ylgXOvj8oR+FqhK5b6Zv5Sf05D0g7Kqc1i9tX5xynQDx30If7UZX/7aVD80seoKhFDDJMxMnMAotdwkkJ8xpBD9oUp1SVk6pKelj+phq4O4gkyqKUjtAFAF0uNXLw7l9FYuEX8joXqGun1RTNmayiEoXlABykHVmcbnrBrEuBPxM9c6ZNTLTMZWQXIXlAJfQ6bc4NVOJ089OVQLc0qCT6gwNndjKumqKf6VlC/k/vhXPbaLXBOKUixhvAVDKZ0mcp3zTDuOga3QvEnEtDSmWorly9yVMxHM5tXhdqseWs5UTEK6pSfv3xHLpysEzVKWBZlGz+GkC8jaOUIREuTh5mLIQDlBLE8tvODlLKMpgOTH1290EAEJOoD/CIK2aALb6ee8b8jk6FrBCO2DplSpS9TrYdIlrpwysSWFrB3MeUtIS56WgrIoEs7aC498GBJpKhY/FAaBrX8Y6LNTPSlTA6anmY6GkToHy61RIl5inMvvBwE66P08YYMOxHsVocLyMxZKCLg7jvF1dNz0ijg+EOTOWH1UlHaJQVAkgEkgnY6XYaxp3B1MESUzjKT2xcFS2UUgH8pYM7tzbwuMqsfFSoXv/xsTqiXOXKX+HJClqUkoTkazsxuWEFcWxlSEqlSwJSZJKsiEgDswbsBqNCeYhkrFmaAlZKgoh2018fvWFetwJScs4LKjYMAPZYkjrYnxtCZz9Ir8dRTuXZ7RYoLKT/BnGxDkoXum2l7h+Zhyl1Am+ykBxcg3BFi/wB7Qm4Zg5SleRCghRcJUcpQArVteg5NtDVhKRLSAE9382pu2pfW7+sJUt0NzpONrs6UFSnYn2mCgNiWY+m0DsYpUrfMEm4spCdfMfbwVqUd99tW62gVU99WVuRL31YMHt/iOlJpUhMFy2xNrcKnjvSUhCCMugbcJ05ABuTx7hfBM+cP3k0pLeyA4Hi50caQ8S8OOyjZrG4sPFrX0iRE7IrM5IclQ5gEezzDH3Rikxjf/FiFjP7LakpCpdRLWlWoUkoYciRmHwhWqf2cVyHaVnGjoUkv5O/ujcKatzLJU4F3Gx3+HlHx/qCchV7LHTm9jbn9IbHyGuiWeJy/RlnC9MqiCjOlzELUwOdCgANg5DawZ/1ZKl2I7x58t9IdqhSCgAm5OY+bWI8XZ+sIPEnC4ftZAyFF1JTobP5HWAmlKVsu8bO8caUSyqQuZOSHISbq5MDbwOkMgQlgVNzhGw5c3Qr25P73g9SUq1qCVLceFtoQ9Oi1y+TfRYrMOFTSrllDh86LkFwzaHcPCJN4XRcZVA8+0e/UKS8anQyOyfvEubOYjraGRUB9FfzCx8wRfzilSdaZFm4Sn1ZklTghTYFZAvYPZhdgbDrFBWErS6simTlKioMAldkkvsXDGH3HeE5zjJmmIYhQlLCJhSdu9Ygna7wG4e4L/EK/epyZUlKwpRJKrhJSA2XLyJLkeUUY5OtkWTHcqijzC6wIGULQcrg5VOEsebMQbkEEwyS+JpSUglQIYesTYpgtNRyGTI7Qka9WYqJG5hUmYyEy2ErKRocvzaFSgmxkoySTZ88a4pLnS5XZkkgq22MLMqnURuPEtF/Ep80y+0PsPl8zeApmmKsaqNI8/I/sGafCFKTmK8o5PtBGmpEI0CSSzFSk7gnm+g5bt0gTKqFFDlWr2grTVFkh1Bwk6q3QtP5ZL6jZ+V7qC2n7Hwmq0fFRicwB7JYBgCku/gdrbeLRQmYxNYjNu8W6uYeyUCTdEo/n5EDWWPi3LNsFUNYKMV/AM5y/k+vxKie8SX+kXKfEfYN+6Mp39IoAsxZ2vfS0coHMQPFgbc7QzihDkxqp8TdBAlzC27ae+Po4pNZRyJb+8A36Nf8ATWKNFPSEkZlHugsehD+6PhNWBO2a3haF0FyBtQtRL2v1jo+5jObWePYOwRhXWtNmBx/DSB3kgFgo6FJBuekaRwvKenSRdwvTLqVnZPd9LRmqJZE+ZkzNky2K9GUL5Adv5g0aZweCaZB1up7vqVEbDpsImXRdLQQowntEf2vfmNPRzElQEuC7jNueeW3u98VlICMgsPaBbctr63ivPmEKezOlxuDdILeJHpCpP0bFXskxBZTLmlJALK5OPC/Q+giaiJYpU4BsByASNup9I+cOSc8wEaKYE6F7+6CopzlIJvl9DC1EKUq0VqfKUgg2a3yilMkpzJuQ5F367eRi/OklgEsyWPj584q1ZISlSWIdNvjbeNl0DDskSlWVUsAsHOu7W+MQUdJkGU/ysc1yTuwPjBigXmAUQHN/KPmbT97MbWPifZuPBo3h7M+Sm4g7sMpRcnUFuTW+HviGsUPwqlNcEgeSz7wPhFyqkkrS2l3Fg4Y29b6xVmUudExH5UzFNfoD8SYGq6C5XTZRlzM2ZJezq02cs3kYrLkqUmY49oO3rb4RalSCFAuW3vYi2/3vHoGrlyQo+QKgLRq2hl10J+Hy0ZXMxIA3DHTne0M+E0iV95M0KZvZUl76uNoz2WUJWoJkpUcxDJvz1BU0GcOloXlIlZSRZgkuPAEvCnFRdsb80pKkxxxHDgCO+TsUlhYgvprtGc8QY3NpKpSEFJSlgBozAe+590PcmpEpOhY2LgJYGzmzgRnXHcg55c0pIMxDLcK9tBKSL6WCbQ3BU3sRllOKuy7T/tBVbMGPX6xFI4szVOYEhx01Hxt8ISZrNFnsFWZBSMgmOSHZmUoG3dJBtdvKLPgiLXmTWmaTM40Yezmu0BsTE6qITLy3O5AB8IAYcO0CHWA4KAiWkqmKUliCoHQF2zD+XSLmLVq5KJSpZ0LN/U1jrewMKWPjKh0/I543qke1FMs0C3A7inN+RY/OFSLoxyZkUgZcqy6g2p11N9YqGd/Sn0/WLIRpHlSaZdpU9x2tdzBKRVDKh37qQDY/lUrT96NljYeVyRKK7KnKNNbAM/V49l1vM+TW9AekC4thxlQUmLeUpgbS0H/pJCvz+G3kncYXj67fkU+Vo+V9Xjlo5uyNQ5mPETGUDy+UfTCI1mDWwGXJdU59R6v9Y+e074fo8QSCHAL63bWPVxlHFxUexWmq0Ybfe8exlHBiqWRNzBILEE+ALsI03gTEs1Gkmx72p5KIGvRoyqVjstRJUlSX84fcInoloTJTNklwT7eUjMXbvgRLxkl0Xtwk7TGWrrMxQQz5yBbZQPpdvQRcTJYAEhQ3haqK5ISnKuWcqklu0lndiWCupgnT4gCwzBXQEE+4wpJ9tGtqqTC1OHAOne9z/wCYtTJzEWNw8L3+qZLWDEs9tzz8Y+kY0FaqGnPz5RoL2HpdU5AOj/4iKuowZaT3iAoEhOwSXcDdt+YgdT4gjMBmGr/LyggKkFIyrFmaO0DtPQQpgkAbWBDG14kmTRo9ha/wgL+KYMCGAAYnQAaRDOrSRrcXjORnC2F509gVDUactIpmWUpV/WVK9wb4+6KX+pqGt9joQY9mY1nQGAZm/XprAckMUWixSKQQbDQu5tfTWB7buLO//UX8nL+cD1YqlIJUpAYW7wupmvdt4GT+IkZSDMSNQS+rwUU2guSV7BuH4SoVUwi6VFTpJJF7gtfQ+GsNFPQFLAd0cglX/qftoW6DE0zZysina91JKS9tF5WIPJXlB4TlaHI3NKx8Cl4ky3y2Px1Wj4x2YBTrSyjmZNktqfUWBvCji04rkZCSFpVmS5zFrBj4j0YQ61WFJmAZirIm7BTA832+EImJygVKyh0g+PnvDMGjppMVqyWwuGPOJZYSP92klEshTqUXJJZQuGKXFtO71i1U0xL3t1DxEinUSWynMGNjcax6akqPPljdk2Dz1Il91ZS5ckWIIcABWoBCi4di8HafB0VaeyK8g9pK2fvAGzciIByJSUBlG+oTbbp9YN8KYgldShJdIL32cCwI2D2eFStu0Mioxjxl7FHFMKXTzVSpgYp9CNiOhipGh/tPo+5KmNopSCd9ARflYxnrWinHPlGySceLo8SYkKI+JSXIHO3nFhaCLEMRYiDYJXUI+pausfQklTttc+ERiOOLKj1fyiGYYkdx1+7xGoRyNPqSbxz3j5Ec8aYSO/SOj5Bjow0v4dRrCTOEsKTLAzFTFOZThPdPtXu19IK1aHCNyR62G/rENRUr/AJCphUCoZEk2SEZwQOQ7zxMhGYBQ2QG9P1hUmhiTWiJUoaFOzXitPwxZU6WZvSCdXiklMtOVJMwFludSb2DWAaKNBXKUbc+8PvyjNro6lewcmQSd+p+/OCdDhzbnXwvs0WZlQCdGH6/GLEojKVLUEJRlUTrY6AAaqPloYW5NhqKW7PqZS5QHWUvcXNxcdQD0imqlUbpmEMbnvb3G14+qTE5K1kJQWBd1zADf+UG3laLlTMCMyiU5F/1B/BgfeIF8kGnGRXlU01NxNubBlFzflo0WSFkMtZfkToeeulorhMvurQlruS5L7Wu2vLnE61i56Pf3N74BtsNRSRAvO2Vy3iYrKpCEkkkjkSW9DFiXUkqYGOxCqBlODfccmjdoCk1YDCmVoNYsokjQtrqI8o6yUlSu1dstgHup2121J9IrpqBdvAeH384ooRaS2GcPxU084FNkqICtPZe+ttTrs0aBKr1HRSMvgT8FCMpqFO1nIL/AKP6wwYHWrURmmdlLADJUpRzAjR9E83MSeRi5LkVYMlPixxx2v7OnXMzAFmTYMFKsDe+51MZ0VK7aWsJSFBaS1rnMGLNofQw046uYuWhCClSC6ibK6AD/uP+IW6oZVISouvOLMkMkm7sLC2nWOwQqNm5nboZuJuGFzJPaySy5eqU2zJ3sPzC5bk45RnM+rmGylKLdY2eXWIS5EuY9nYobMW1cgtfX4xl3GlGUVSzlypWcyRbdjdrPd/OHeO1+WJzJ/pAuiUHuWhh4ampRVoAchQKVbe0k6QsS1NeCVJWsUlCTmScz6kkDfkAH0h04iouh342mZ6G+qVJbyJSfHWMyeNJnpTVSFSkOlanbO2uZJbpp6QDlcGLQ4WqWVEsBnGnPwgMDpUwsyt2hUSLh9PhFns0n8/e6/WGo8FLeyUlJDFlmx2U51FmYRco+HZJDLlDMNXcXHR2g8mRRVnYsLyOkJ1LPSlM1J1Ulgz6ggxQEPmK8K9qpCZKUpABfYNbkDvFdH7PVEXmAHcByB5sI3HNSVnZcbg+P8CghQfUtHs0DbT4wz1PBBlsVTM12sGIPqbRZVw7JTKJCSVAak/LSMllUXQWPBKasSxHrw8L4OlM4zdGuNIpp4XllmbxUoj3NDOQnixUBjoa5nCI2AP/ADCPXumOjuRvFg/Fv9jp/wC5fxTBCh/h/wDLT8I6OhL6/uO/3/2QKn/xlf2/SOwj2j4/Ix0dBPoX7Lc32h4H4mIsT/2f/mf+ojo6FrsJ9MBzdRECtfKOjoehA4J/2ZH3yjxe/gI9joj9lb6KVJ7Xr8o8X+by+cdHQfsBdArFf4h/uj2l+Y+Mex0U+iaX6Lc3+IP7hDFhGiP7Uf8AgI6Oiefosw+/6Bz/AHR/u+kJ8/8A2o/8T/1Mex0d7MZo0v2B4o+KYRv2l/x5f/D+Zjo6F4P2MzfgVJGn3zgthf8AvP7Y9joon0Sw7Qa/3Y/4vyg/Q/wk+HzEdHQvH0Hk7JsP9lH3+UxWR/EV4x7HQOf8lHifsnR/E/8Aqf8AyTEkz2z4j4mOjoPD+DPK/wBRg3EvZH94+cQK/hHwMdHQvN2P8b8M7/8Al4f+piCm/iDxP/hHR0UkJfP36x5HR0ccf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8" name="Picture 14" descr="http://1.bp.blogspot.com/-ZZASTgby51g/TbIpREgCT_I/AAAAAAAADlo/-oRAxD7h0Vc/s1600/flagelacion-grand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445224"/>
            <a:ext cx="1377008" cy="147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56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lecha derecha"/>
          <p:cNvSpPr/>
          <p:nvPr/>
        </p:nvSpPr>
        <p:spPr>
          <a:xfrm>
            <a:off x="179512" y="4581128"/>
            <a:ext cx="7128792" cy="2160240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200" b="1" dirty="0"/>
              <a:t>6)</a:t>
            </a:r>
            <a:r>
              <a:rPr lang="es-CO" sz="2400" dirty="0"/>
              <a:t> </a:t>
            </a:r>
            <a:r>
              <a:rPr lang="es-CO" sz="2400" b="1" dirty="0">
                <a:solidFill>
                  <a:srgbClr val="FF0000"/>
                </a:solidFill>
              </a:rPr>
              <a:t>1 Tes.4:17. </a:t>
            </a:r>
            <a:r>
              <a:rPr lang="es-CO" sz="2400" dirty="0"/>
              <a:t>Los justos vivos transformados, y los santos resucitados, ascienden al cielo.</a:t>
            </a:r>
          </a:p>
        </p:txBody>
      </p:sp>
      <p:sp>
        <p:nvSpPr>
          <p:cNvPr id="5" name="4 Flecha derecha"/>
          <p:cNvSpPr/>
          <p:nvPr/>
        </p:nvSpPr>
        <p:spPr>
          <a:xfrm>
            <a:off x="179512" y="2420888"/>
            <a:ext cx="7128792" cy="2160240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/>
              <a:t>5</a:t>
            </a:r>
            <a:r>
              <a:rPr lang="es-CO" sz="3600" b="1" dirty="0"/>
              <a:t>)</a:t>
            </a:r>
            <a:r>
              <a:rPr lang="es-CO" sz="2800" dirty="0"/>
              <a:t> </a:t>
            </a:r>
            <a:r>
              <a:rPr lang="es-CO" sz="2800" b="1" dirty="0">
                <a:solidFill>
                  <a:srgbClr val="FF0000"/>
                </a:solidFill>
              </a:rPr>
              <a:t>Apoc.20:1,2. </a:t>
            </a:r>
            <a:r>
              <a:rPr lang="es-CO" sz="2800" dirty="0"/>
              <a:t>Satanás será encadenado durante mil años.</a:t>
            </a:r>
          </a:p>
        </p:txBody>
      </p:sp>
      <p:sp>
        <p:nvSpPr>
          <p:cNvPr id="6" name="5 Flecha derecha"/>
          <p:cNvSpPr/>
          <p:nvPr/>
        </p:nvSpPr>
        <p:spPr>
          <a:xfrm>
            <a:off x="179512" y="260648"/>
            <a:ext cx="7128792" cy="2160240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600" b="1" dirty="0"/>
              <a:t>4)</a:t>
            </a:r>
            <a:r>
              <a:rPr lang="es-CO" sz="2800" dirty="0"/>
              <a:t> </a:t>
            </a:r>
            <a:r>
              <a:rPr lang="es-CO" sz="2800" b="1" dirty="0">
                <a:solidFill>
                  <a:srgbClr val="FF0000"/>
                </a:solidFill>
              </a:rPr>
              <a:t>Luc.17:26-30. </a:t>
            </a:r>
            <a:r>
              <a:rPr lang="es-CO" sz="2800" dirty="0"/>
              <a:t>Muerte de los incrédulos.</a:t>
            </a:r>
          </a:p>
        </p:txBody>
      </p:sp>
      <p:pic>
        <p:nvPicPr>
          <p:cNvPr id="2050" name="Picture 2" descr="http://www.buenanueva.net/biblia/imag_leccion3/el-diluv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97418"/>
            <a:ext cx="1852112" cy="1935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lumbrera.files.wordpress.com/2011/01/atan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420888"/>
            <a:ext cx="1835696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rg-2009.freevar.com/IRG/Nuestras_Creencias/FinDelPecad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725144"/>
            <a:ext cx="180368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577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0000"/>
          </a:bodyPr>
          <a:lstStyle/>
          <a:p>
            <a:r>
              <a:rPr lang="es-CO" dirty="0">
                <a:latin typeface="Algerian" pitchFamily="82" charset="0"/>
              </a:rPr>
              <a:t>¿Qué </a:t>
            </a:r>
            <a:r>
              <a:rPr lang="es-CO" dirty="0" smtClean="0">
                <a:latin typeface="Algerian" pitchFamily="82" charset="0"/>
              </a:rPr>
              <a:t>harán </a:t>
            </a:r>
            <a:r>
              <a:rPr lang="es-CO" dirty="0">
                <a:latin typeface="Algerian" pitchFamily="82" charset="0"/>
              </a:rPr>
              <a:t>los justos en el cielo durante los mil años?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4925144"/>
          </a:xfrm>
        </p:spPr>
        <p:txBody>
          <a:bodyPr/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Apoc.20:4;</a:t>
            </a:r>
            <a:r>
              <a:rPr lang="es-CO" b="1" baseline="30000" dirty="0"/>
              <a:t> </a:t>
            </a:r>
            <a:r>
              <a:rPr lang="es-CO" dirty="0" smtClean="0"/>
              <a:t>Y </a:t>
            </a:r>
            <a:r>
              <a:rPr lang="es-CO" dirty="0"/>
              <a:t>vi tronos, y se sentaron sobre ellos los que recibieron facultad de juzgar;</a:t>
            </a:r>
            <a:endParaRPr lang="es-CO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1Cor.6:2,3.</a:t>
            </a:r>
            <a:r>
              <a:rPr lang="es-CO" dirty="0"/>
              <a:t> ¿O no sabéis que los santos han de juzgar al mundo? </a:t>
            </a:r>
            <a:endParaRPr lang="es-CO" b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  <p:sp>
        <p:nvSpPr>
          <p:cNvPr id="4" name="AutoShape 4" descr="data:image/jpeg;base64,/9j/4AAQSkZJRgABAQAAAQABAAD/2wCEAAkGBhQSEBQUExQWFBUWGB0YGBcYFBgaGBcdFxoYFxcXFxYXHCYeFxwjHBgaHy8gJCcpLCwsHB4xNTAqNSYsLCkBCQoKDgwOGg8PGiwlHyQsLCwsLCwsLCwsKSwpLCwpLCwsLCkpLCkpLCksLCwsLCwsLCksLCwsLCksLCwpKSwsLP/AABEIAMIBAwMBIgACEQEDEQH/xAAcAAACAgMBAQAAAAAAAAAAAAAFBgMEAAIHAQj/xABBEAABAgQDBQUFBQYHAAMAAAABAhEAAwQhBRIxBkFRYXETIoGRoTKxwdHwI0JScuEHFGKCkvEzQ1NjorLCFSRz/8QAGgEAAgMBAQAAAAAAAAAAAAAAAwQBAgUABv/EADARAAICAQQBAgQEBgMAAAAAAAABAhEDBBIhMUEiUQUTMmFCcYHBI5GhsdHxFDM0/9oADAMBAAIRAxEAPwBOp5JJEGf3Ww6X48hGlBRqfNlLMDpoFhkm+jvY+UGRSjIpaiwSMxPAAE6CHIpRiAjGwJMplE2D8EhyRdg/Un1jb90JFy3IfOI14sqYoBDy0XSWJDuAhWYA7xqN9+gIIkKsHbwL9b3D/W+LxafJKiRzMP7RQ4ix04vutxs0Tpkple0fDeYKU0tKQ2sVpklOZ9TFZTSDKHsDJ1QuYfZyoG4H4mzxapKIk3sOEW5UgGC+G0ObQaFv7xRZESsfuVaPB3LQ04VssNVh4LYRhYCQ4v0gylDaRnZtVKXEQu1IBTNnwkHKkeJgDXYeSWKSOloe3iGdRpVqPrpAsedx7J4Zz5OFsbJixKwMq3Q5pwxA3RkyWECwgz1b8HKKEepwJaQQHHOMpsNKN553g5VzZii4F/P00jyTQTFqdfyHlBVldckbShKoyrj9c4ydg6yLgnxhqk0aUJezennGImpWHQpKhxSoFvEGAPPT4LUJEymKdf18YgmSkmxseMOszC0qcZWffADEMDIJbw+UFhmTIcQOiUQCl9dC/o4jKapUhfec+HrGxlLQbhxwP1YxNKmJIu46h/UQZlCyqpB3D4H5R4QDf4RF+8yk6q8tfVosySkh0nMk/Wh0gDVFuyuuneIzRpL8RFhaingQeP1aK0yplFYRnAUr7pPuOhifUiAdiVKClSRrrblb4wETIIl5TqCfW8GJk4hZO9/BtG8o27NKgSnhcH7rB/jDUXSBNWxXl0xJI0fTm2oB8fdFOZTXbSDs1DKB4HTdzjJ+GdonOi/H5HgYK2vIJxsW6iSpIAcsC4voS1xz7qfIRTmBLkgEObAGwFmFw53jduhgVSOCN4sRAuqoinvAjo/eF28Dv8iOQcmP2BtFQq0d3AAu2gAA3aMBHkbJmEb4yAEDdhlMLMLQbxSWlNOtKg+YZWdnJY67mF3azjjFakKUFt/CL1LS9ut1abvj1JO/9Ibk/L6GkuKFTD8KI1JOmvIMPIBhBeTROrpBOYlEm69CS1tW4DyinUbSyw+UFhybwHzgc9RCCCQx3wiWuUinkEqutXdQOB/F/KL9WgJJnBmHtH05wLq8RXNmKUovdgNwA0A4b4kkElTcTaMLU55zluT4HcKj0NmD4aqcoIlkPqSTYeEP+EbPiUkA67zz3mKGw2zwkys5BzLAN9w3fOCeNY2iSCxGdrcn3mOxZJyhyDyU51EqbRbRpp0kAhLe0s6JfQDifpjHJNpduFTVEJWsjQlTuegew8BFPbHant5rJJyJJa/tHer658YVFznhhQvsUnmriP8AMP0G1dTJUDKnzE8got4pPdPiI6vsD+0YVZEmeyZ33SLJmcm3K6WPLSODiZF7D6wIWCXDF3SWI4Ee+OlD2BQyO+T6keNVJeEXYTbJc6YZExXadzOiYQAsgMFJW1lEE+0wcaw9wGxyqIRIHAQD202kNDThctCVzFqCEJJLOXLlrkBtLdRDC8c5/aYidMqaaSlkoWlRSsuwWCXZiGISU/1HhF4v3IldcHOcaxqdUrz1KlmxuoHK4dkoRZKQ7acyS8UcJxeZTr7SSsylgWKWu9iCCGUGOhBEG8a2LqUkGbMQu1jnUotyBFopLwRISxBCgNf0iJZsadWDWmzS5o6j+zrbpVYFSp5T2yA4IGXtE7yUiwUDqzBiLCHWZKCtY+eNkq5UiqlzgCRKU6wNSlTpUBxJSVMN5EfQtPPStKVJIUlQBChooEAgjkQXjpcPgtibceSrNwtJ3CIl4IkhrNBMmI1rAFyw5xPzpLyFURUxTZp9Iiw/CpklJCtCba24vDSa1H40+YjZaAocoJHWblXDJeMVpsuxBgd/8entAprjTy/WGqZQ3iBeGwys8UgTgxSn013Hj4WMRE5UpFxmJzNa3Pzg5idIUksLK9OYgVXUrgHW3ug8J7kijVFSZS6g6i8DFhUpYWLgEOHF3dhx3HpblBhCu6OVoG4jIfwgsXfZSS4KNRNPbZs2cLLg2B1uFJDZSLDS+t3gdiwZRAi7k38C7RHitO6ifHzvBH7AWuBevHkWiht0ZCux+4MacKBKn14/GHnCaHKAeMKeASrgQ5zFkS825KSo+G6CZ5Uh2CEXaPFO1nHL7Ke6nm2p+uAhfql7uQPqflFidMvz1+JijMDl+XuePP8AzHklb6HXHYuOyKQ7nr74b9icENRVJcdxBdXQbvNhC2gA+FvL+8di/Z5hnZ0gWR3pl/5R7I98Vlc5KJC9EWxoSlgwjgm3uOThUT5KmT3mJSTcMGGto7rUVyEJdSh5uTyAGscd20oU1NQVJSAVXPwc+sHc1BqwMcU5xe05qhClqCUgqUogAAOSTYAcbxaxDAVykFRUlWX2gkks5bVmUHs4hnwzCk08xBAzLJs5uCbJ5C7GI6ilGUpUxzO+lksMo6m58oq9VbW3oNDQbYNz78fYTZMpSjYE9IPUuDDKM75uUXaemCRlSnwEEcMozMmBCQFKJAyuxvo4N47Jnb+kHi0i/EGv2Z7OzBVCazS0gh+LjQenlHXTFTCsOEiSiWPuhieJ1J8yYsxan5Kuuo9HsAtrcKVOlIUj25KxMAYHOAlSVo5EpUW5gQcjHiTujkmJYylc1HZhbp7veSAFEbkh83mBC/Pq1LmZlHU6JSNNLkn0h2xfDf3esQrsUl15kzAGJS930BUkHfyO+E1cjLMKSCGJtZxvbW9oRlw2zVinJLkqzcqETCO64c8zlUAPWOo/svmKOGysz2UsJf8ACFWI5O48DHO5NPLK0Ca5llacza5QQS3hHQ9pNtJOHy0S0JC1ZRkQksAlu6SW098Mab1RfuJ6uOyafSoZa6rEtL+AHP6vC9PqSouS5+vKOeYt+1mom2EuVL4WUo/8lN6QLlftAqnfOlX8JlIbzABhDXaDUamXEkorx7gsWrxY/Ds6kpUTUdaqWXB6jcesLWz210qqKUFpc4/cJ7qj/tqe/wCU97rrB1QbeL8+secngz6XJzw15NKOTHljwMNdXJEsLTcq0HvfpC/NqlFTkl/ryj0KJYPpo5brGipZ4j+odIa1OqzapqSVL7e/llYY44+CyK7PZY8R8ojXShizKB4XY8YhVLLv3R0VpGyAdQWO9viI2fhmtybvlZH+TFs+KNbolc0moYHwaKGI4cA7cNPfF6dWzBvHikMetojqHbMzvdhpe9o9PGUkxBoUZsggmIFKLZVdHg/PoMxeWp+W/wAoFV1GpGohtSTANUAFyiD/AGjyLypYJcx7E7AW0a5FKZU8o3g+mo9IY8TmhNKvmw8B3leifWK9VSATyo8Ejxb+0BdrscHZ9ik3L5uT3KfQA+MI6qfosexx5Eqomuq3ONWe3j8o1mFiG5xvT6Dfx53jJqkH7fJvQySX5OY7VU0pFHLkomZCgISSczKyt2iARdze7Fo5XhlMToLqtw5C+6OvI2gox3+2lqO5jmIHBIDnnaGNEvmSlJr7L9zsy2KK/UV8T+yQzZSSxtpyhbrMVTLSQm6jqYdsUxGROllMsi9mUhQDXKiHFybB+cc/x7BzKOZPsEtxyngeR3eUV1WknBbo9f1G8Opi+GuQXLW6iSbxGYZtmdh5lWgzCoS0aBRDknklx5v5wLxPBZtNOMucn8pAOVY4pPw1EIKDS3eC7yKT2t8lOhlkEqdmGvyh8/ZpRZ885YzdmyZRVfI7leXhZos7N7AgfaVQSSQcsoPlSFAe0d6hcMLczDTheES6ZBRLBYkq7yioklhqeQA+cHx45KW+QvlzQ2/Lj/MtqMeR6qNYYFD0xoqYAHO7XlGE8bRXq8jd5OdtEbnPshtCSePwg+LFv5ZD4AG1VeiYhEoJz51hIVcAOSklJ3sM3I2EIuNYIZRCkpZDAFTpLnkwCh0MdDxPDhNCnIzDuJO4qLFhwSnKAGuNd5gbieGKuDlWEJSp3sSqwPizwXPo1lS2UuPIbBnWPiVnN1rc9LdIu1GzP70gTFLUlYASl9MqQ4t4w3VezeaY6kJdKVKe2iFFJJG+4t1gJjeLmnQwl6rypdTAhkkrsCWdWXTUQq9HLTw3Wm7rj9w2TPDM9rXAgYjgZkAlagq7AB/V4EGeYdayWJuZK8pB3pVmSeaVb/KFLF8NMlbO4NwfnEafNv8ATLsS1Wm+X6ofSQy5pH947Fsnj5qqVKlF5iDkmcyAMq/5k36hUcWSqHv9mNU02aj8SQf6SR8YV+LYlPTSflclNHPblS8M6KlbH+/wjYVJ4W4OfDfaI1RiVtuB8/nHjceSUeE6N9xTN1zCDqfBRa/jEYnEXcxuosGKQHvvf36REYtOTT7/ALkJJ+C5TSzMzBg4D+o3RW4pUBbf84v4CHmH8p+EZi1Azne0ey+E5p5dOnkd8tWZmogoy4FvEsNLunQxUnYaUy73368esWE4gsOkEMH3c+cbUtaZgUlTFg40HLd4RuXJCboW1U14yC8ymuYyC7we0YNsXlykzUFlBWVXRQLNwII11vyjm1ZPJUCd5h9/aDUkS5aBopZJ8Bb3mENaHsd8Yeef8Tk0IRuJBNF4kp9cvP33iGae8ev9oI4XTusk6AesCl9NEL6rDVHLADNb5wXoabjYD0gdTovFnEK7s0AD2j9PHoNNiUMaihaU7dhKdWol9fWIZVSmY4IcEMQdC8C0STkzE/ONKSvYrTvSxHo8MNKuSu6joWxk4diZY+6SQ+oCiS3Njvg6tALOAWvcPfjCRsrWZatn7sxLjxv7x6w8KjI1EFCVIunfJ4TGpMexkLFjx41UYxRjSYpgSNwJ8g8TFW6JAuK4g8xKAe6lQzcyLnyAPi8S4YszDmA9lIUB/HMH/kWhaxHFEUxRMnn7MlSVFLKU60KS4D3bMVHkONoB1e2NXKlhckJky3SsJWkGbPG8lLES5fkb2O4aMpwxKmwat9HS6uSEy33ISojmo2c+EV50gZEf7ipI8EgfrEdbiSZlDLmILpmpC09FDN57usT1KWXSo4EH+lP6QVHAjFak9qsfwhJ8TnI8zCYK0GpUZyW7pyAg2ALAX1e5cal4cawApWt9ZxB5MkN8YTdoZKswUxKAw1DBySoNq5seFt7tCOvi3C76G9K/XQIq1pKiUJCQ7m5Ll3JJJJJha2jQcyFagW8YYppiliNCZksjR9IytPLbLcxrVwc4bYierWC+zuLfu9QiZuFldDYwImJILGzRiTGrOCnFxfTMBNxdo7tSYhLnJCpagocjeLDjgf6v0jk2xVQoVKe9lSxzOWHIeZ98dYy8X8A498eL12jWlyKMXafv4N7TZ3ljbR6W4Hz/AEjxXK3i/rGygD94nqP1iMmEMn6f0/YZQU2f/wAU/l+UW8Ymuk8IpYH7avy/ERZrA9o9Z8G/86X3Znan62JlXLu43/2MCZcxXaDKbv8AofSD+IUhAI8RAlMlkzDvy/3+EelRnyPBiSeep384yAwjItsKbmENqsRM2qXd0oUUJ/lJCvV/IQIIuOrxhT3fG0aqVpHmpPdJs1lwqIMvfvp7oYcMld3reAhQHB3wx0CGRDGBb8kUBn6YsvUie96wKq19pP8AFhBSmWwWeAb68oFYZKeYH6+cekjwhFhmqS0sDx84A0haoQ+i3Hm6fhB/FFMOgfyH6QBqUsiQofd18S8cyJBnB6spMtWhlTMp6E2jq6jHIZiWnH8M1IPju9Y6tRLzSZajqUJPoIztWumFgTgx4TGsYYQsLR4YgxDDe2krRmKCRYjcRe43jcRweLEBzMqFuCUyUXHeOZRHFkWAPV4Y08Ld+xEvY4rtWqZ+8KlrJIT7L8FAEEdeOtmszRthGI5pRkrvkLofcFMkj8ps/wDLzh32z2FVMCZqJkt0jL3nSVjUABKToXZzoS5tCzjGGqSlMuSiUJaDmUozUhS7ZTnzFzZ23DMQIpqknaO08ZwnvX+wxshiZMhVKon7FZKX/wBObceS8/mI6LWr/wDuSeQPq4jkGG1WSfLW/wBxSJjkJcMVAjiXSm28kx0XDKp6mUrMSlQCg/BQtrprpDOkyb4c9onLDa+OvBoLS5h/3k/+/nAvGcPTMSLlncAWvp8INz5DU6lfimqI6AFIPmDFKSjNPkjcVA+CHWf+sMZIxmqkVjJxdo9n7DU0uWEkr7Qj2yp2IG5GjE7vWEtdlrlqZQSSHHIlIUHuxa0dNqu+oN/qJB8cjfGOb4LOSJi0rH+JLCS/4kqUWvxB8CIyNbixw21x2aGmyTabfPQtYthaFOQHPqfKKsrBZYSxS51Jc25CD+ISUhRZQV03dVb/AAfrF3Z3B+0UVqHdS4HAqtYdAfUQDTZJZKgmRn06TeRrgkwnZdKUDP3SdEAWH57gq6OOsF6asMsGWpKUFIdkDuKH4kpPqNYq1k/vDqR5fRjSsU4Sp7g/M/pG4sONLbV/n5M9zYdlVKVtcANYjQ/HziRcsN7Q8jeFvDZ2VWQ/4anKCDpvsdxGjcvMvIqSDkXr91W5Q+B4iPP/ABD4LFxeTTrn2/x/gawap9TDuBJ756QQmy+MUtnh3z0gtVaxX4XBx01vtNk53cxcrUsoADUt5wv4mSgqZtCLjjrDDjSyllDcQfIh3gXjdKVjMhm1B+HrG9jfCE5oQpw7x+Z+BjI0nT2URzjILvQqTTUsSOCiPIkRGsadRFivllKi+8v5xXVujzqNlkkvWD9Ke4IBS7qAg3Jsg9Ie0Ef4lgNQ+EjejmPIXxK29AfjG+EIdUVaNbU5/P8A+U/KCGCi5PKN9CRJid83JCvcYEqS8g9PhBeoDpmHdlV7jA6nS8vwjpHM2z56dKt8v3W/Qx1HZ2qEyllKG9LHqCQY5Vga+8pHFw3T9CI6FsOsplLlF+4px0V+sJaqNwstBjFHhj0xrGWMIyBikntcnEuOmvz8oJxXnMDm3gN5/wBoY07qRzQkbfYwUTZSEkpQEq0I4pA110PnCjUzSsby90nixZxx4Ws8MO12FqqJ0tIGqT3iHCe/c+Rdt8Lm2OGkrlolJdMuWEgD2mTw4nf5x2fTb5brCR1EoRrbZDQ0wXMRKdKMxuwuwBUo6cAYfQyZkjJ7LFA3swdIfoI5bTpAJyzVS170rHvgnSYjNQzTgwLhjvGh1hvS6dY192J5NVvfKH1VaVAJKyQnc+kSYYp5xIuEy1X/ADKSk/8AYwior5m5e6/jDDsPMUVzwVE9xGu517vKGp4mlZSGVSdDlSK+2WOJCh/Ib/8Ab0gBi+yCJv2iFFCynMoM6VHKFEtqCX4s+6CkydkmBY+6pzzB9oeRIi8qXlWgfxt1ACR8IVyYoZFUkN48s8buLFeg2EQFDtVGYToB3U2uX3myVDUQcmUQ7wSAEhIKQAAAGFgB4iLFC+X8s30UGPq8WZUwCWlXIj/tb0iMeKGLiKJyZp5X62ImJyQV9loVrXlPBQAUkdClR8WgXLppmYoXYG3ju9RBzaClzq7llEhUs7gtGgPJQOXyiNFemekghpiLlJ9oEa/mHPzaGqFe2LssrlE2e/fQdCRvHBQ4iD1JUpmoZyx0O9JHx98Q4lThaRMTvsr3A/CBCJhlqKk/zp4j8Q6fWsd0V6Y7bP4mZczKvfY/Aj64iGmoN/CECkniYkFOouPiIaMFxDtEZTqm3h+hhTUQWxtIYhKzetQCCFaceHWFylmJPbSkr9kAhPK4J9w8RygntHiORJhKwaYf3pUxz3UqzcCFWynxD9UiOxRax2ys3TBFfQtMUG38YyLtRi0krU4LvzjItURfgs0xE1OVQ6fW6KUvDFrqESQ2Za0pB3d4gDwv6GNsEnMuHPBcLC8RpVhu6FKP8qVFJPifdGdLB6lSHlkuIrV+DLp55RMDKGoBe24vwLON7bhFpSWlmLu2NQTiEy/3sv8ASAB8YrVI+zjUw4Fj5QvKbkUadTU5/wD0/wDKYJ4UkhCjxZI9SfeIEyf8IDjMJ9BBdRKZSRvIfz/SG0DRYqktLUN5SfczQMoC6PCLaJxUkPxI9IoYaqzcLRDJsgKjLnJUOIf3PD9szVvWqSNBJP8A2RCHiCbn60ht2GmD95zqI+0lZUH+IKQVJPMt9PC+X/rkdHsfzGrRhjUxjN0NIxUDsTnMkwRMLe0dTlLcflDOn+skormsl/XxMAKZl1Cj0SOt4tVVY0uKOzCc9RfQZ1n+QW/5FPnDjfqO6C6sGRUKmhSErErKO8ATcEljqLvpAtGyUpZWUoISgXaYseQzQzbGnMmqPFSfcuLGHS7VP8o/7GCR9wTSb5E9GyUkB3mg2/zT8oKbP0EuQqYUBQeXclalPlWg/eJ4mL1dJyBJ/EhKvMRYwYISruqSqaRZ1MlL8/vEtqBuYRSc4w+p1+ZCgvCNVImTCyUqvqks/VncdGi5KrcxlpVZcpQQsbwbMfEMfGB1fKRLWUzULS9wqRNHoFgF4HzKGQO9TzZwmku8wpvvLjKM/nFrskYKOYM0wcn/AKVA+543mLyIAVuJJ6JVmJ8gqFyVi6+3ylABW7sSEsQSpne1jxjE7SIUsy5ii6CUFK+6SNCH0Lg6vdwYo5w3bL57omnVntVIdCkHVCiPIkGA+JAgoqkjvyyBNGmYez/ySW8eUEp9UUqOYs7d5rKYAZuDkAEji/GBWJreUSn/ADEM250qDi/Q+cNLlAJEqqsS1Zk9+TMDhvJQ6jeIoz0pfNLU41HEciD5GA1PipSooAzIJdSX0LNmSdyt3MWO4i9S5FnurQD+FSsh8lWPgTFFNWUuyzQ1PZTARZCzp+E709N4PyMN+Gn7QKHMnozetoU5uHrFlS1MeF+hBFrQb2anlyhRuE+YsQR5RWa9LCQdMj2hq85Ibc/lpCzSg9lPI1BFuTKJhjqpX2ioH0+D/an8KgQR4WPw8Y5xSSJmm+Tns2ecxvGQyVmyiu0UwGsZCvy2K7WVqKYrOnLxH6x1zY+YntUq/wBsgNrdSbRy3CKkBXeF9xhuoaopSjKSlQLg+Bg8YKrGsfRW2jOatXxzqPvMa1F5Zi/JpQsz1kOUoCgeZWlJ9IHrV9m0MxKPgHJ9hHUn68oIYxUZUJI/Cn3RTCe4no/qYlrU56dKhqkZT/Lb3MfGLIjwTYdOzSULNnyk9SzxVoyy1p4E+hixhaGpkjgB6RWVaoWOb+YB+MURPsS14j3A63uqlksoHMg8CP0jaoS4gJNVkWDzeKt0cdb2a2l7Ydms/aCzv7Tcefv97AY5Oib2E5KkE5Sykl78/HQx0PDtokrSHYK62PMfKF5aeLd0HjLwEyDy8/0gZimA9u3eyt/C/wARE5xhL5QpObg4fy1iTtZh+6fG3viI44xdouBDsHLI782aX4ZE/wDkxYpNj5MoqKFLBKCi5SQASlRI7ov3RBLKs6sPGPCjiseAeL7UcUMFwD92TOAX2naZW7uUjKFC9yC78oHKrxJRUCZ3CcuvPMB18IPADio+Q9wjne2GJGasEA9klSkJv7SkgFZ5tmA8TAc+X5MOOy+LGpy5LOKY8OzlKZzlCUBmsm2Yhzq0Lpr5gmCa5KhqHsRvT0I9WO6N8QOaY4dEsABLgpJGiWSbm1+EPM6gky5csSlpUAkBgzq3lRbR9b6aRl48MtVN73wN5MkcUKigNTYqqbKyGZ7WidX3kMoHKq2qSIkxeanvZQw3bukaVmCy5l2KFblIOU/I+IMaTMPmKSElXaLGhCWKwNykgsVdNeAjWw45447ZO66f2+4hKak7RrQVQXNkvdSQvMf5Sn4vFXGNnZlXOWqQhyhIBOYAqKSQwB1b2f5TGlLNMuaslJSrKQAXBBJTuNxYEwZ/Z/imefVINu4jKOSDMBb+oGEp6X5moeWT8KK/uy8cm2Kic5qaYOUzUlKhYuCk+IPxgZOprskKI5m3kOkd5rqNHZZlID5t6Q5BEL6sKzKQEy0jtAr2UpFgWBfwI8YPHTuP4ik6l2KOGYKJdOkFGZS++WtY+yxOrD3mN5ZkSyc0tQJ/EA3hB6swk0gyuog3ykkdcj+yeenF90HbJCiJgcblNqDcHgCQQfGH4JJJC8lyU6FftKlgoQALPYuQCW3W3iNsDmKTN1cpWsdQ3zEW8TmIRKZJ9ohvOKWHn7VR/OrzJb0MS6Z3VDJW0wV3k6G4PW8BJ7WKlKRlu6SxfqNBY9dN8FsOntJXm0Cre8jz98LmMTbH65wJPwwj6I520HeN/QRkLSkKJ3ecZAt/2AbjEEg7wbG45Ag+RBhvwur7WWPxp9YSs7AXBYmw3MwupmIO5lEW3Pdh2RmEzeRgkJeCMbp0NtBWtLnIbvTEgPwyqJ8zaAUpbhoJzJbTFAeI4ONPXSBsqUxYwxCi8zKpLBH5fifnGuETHROB0cEdWU/uESYofZH8IjEoCJVgz3i67IJaNhIYcx6mKNYftwfxISf/AD8I1wbEAtU+W+iitPMEsoDjuPjHmJH/AAldUH3j4wOMrVnN8F+BmJU9oISlOBEeISnBjmSe4ce2pso9uUbdI8lYopPdHldx05RQw6rMiZm1B9qGRkKAWlr3iV7nLlUVDQy5pyqsoaEAeoOsXMKrKilXlROdI+4oFSG/KpQyH8pHjAuqqcqhl9onV4hosUUtajq51fQCwsTp0jM1yhCpx4kPaW5y2y5Q71W3iksCiWCdyir5wQwXahFQopKEylAAhSloUFEnRIsTx8uMcyxiszEBQAy7348xAybMKbg+GsJw1U7GMuKEV0d0qZM1SSHIBBGZNmezsfkYBTNl0mXLlqUtpfsFKUpUkm5OcAlybm9zHOcDr2X3pypI/hMxKX4uj2fJob0CrKQqVUzVo/EmYJqfMP6xoRnHKraE23Hot0+xUtCic61qd3mgKI6aAeUXDgityx5GBknHq2X7SkzRwmS2PmjKfN4vy9tW/wAWQU80LSR5KCW84LFqK4VFLvskGBK/F5B4IUWChBfU84FT/wBolOnRK1dMnwUYHVf7Tv8ASkPzWth/SkOfMQOephHthI4nLpDpV0MuaGmIStuIcjorUeDQsVWzciimfvaFzUBLhSMvaJUFbnbMgO1ySLDjCtW7b1cz/MEscJaQn/kXV6wHm1KphBmzFr5qUVHwzHWE8mvh1HsYWlk+WMtXtqud9wIkpsVElzwCeKj6anhAmt2jMxJTNAUhSQlI0yZS6Wb69YG1ir97utZMsXI/Mdx47zvaKk2UVWAc303MHPkITlKWVrc2XaUU6QfNfNmBAXMWsJsnMXZtb67vdF6vlNLlH8SCk9UEt/x90LeCVgzdmslzo/EAOx58IaKaZ2shcr/MknOn+JJu/gXSf5eMb2Ge6Kvsy5JeAKijuS5YaOdH4Raw8d5R5N6j4JjJ5YADrFqlpGQ+jh3Og3Drxgt0VXYQxBWRCUDh5k6mAVbS9zvKAJ3b4KYjiL6aws11Y7h4pFe5eT4BcySXMZBijw5CkJKiXN/lHkRUQG0Xp+GLS7JKmuWv421hh2Fq09plOpFtzng+7rHmEV5SQTY/TRbVhPZz0zZbZT3ingSe83K7t1iFCmmi8YVygfhGNTDPUJxIUonMFP3TqE3uGuIO1KGGbdoTz3RYxjD5VSQoFImM2YEHvC2VRB1DeF4BVeJrlnspiTYhwQ2l+p3GLwbS5LVS5CU5YUEk3YDyihtHVMlgdeHCJZGMo+hBFE5MwZVoTMTwKX9dQOhi8pOnRyjfTELC67sqhEzcCyuaTZQ8iYasTHcWPwqCgfHKW8FPFPFtii+amOZJHsLUApJ/ClRYLB3Ox3X1PtHMz0yfxJeUp+XsG/IgdUmA4bVxYJpx4ZcoZzpHSCCxmTAKgmsfWDMiY7wwXiwVVSIjkVK0jKCW+uMXatN9IE4hXplJzKPQbyeAijdcndFXH8V7NBAP2i7a+yneep0gZQbTlIZaX5jhzECaqpMxZWrU+nARCUGEMyjl+pFoZZwdxY2y8XlrDhYvqCk+v00YqeFXSQRxDfCE9/CJUVSgXdzx3/1C8Lf8dLlBnqpS4kOCIt081SFZkKUhX4kqKVeaWMKUnHVDV/G/yPqYK0uPoLA2PX4Fj74BkxZFyhjFmxvhjYvaqrUjIqomFPUA+KwAo+JgYpRJuX6l/fEEqqSrRQ8bHyMThL6Qlknk/E2aGKMH1RsBHoMQzZ6Ui5A8fibRQn7SS06Fzyv6lh74pHDkn0gks+LH2wsxO6NSQNVN03QrVO1CleyG63/T0gZOrVr9pRPjDUNDL8ToSyfEI9RVjRVYxLQe6rNyCfeQqIsOxla5jIUZZYi17EHMGBAZuL7oXJcsnQQc2ZpmnpJ3ghn4hvjGjjwwi0Z0885fkOFDslNm00ybLvNQcwDe2ACFAAWCvvDfYjfEmHVKcyZtwtIIIFgXG/e0dA2YnBKMujCE3azDwa9SZYSh05jqHNszNxd26w3JShK4K/sdS28kOH03bTQncLqPIfPSL2LVe4fTQPw2dPQsIAQlL3so5ravmDeXnGYlMi0N0nclX2K8JcA2rrdW84DTZrvwifEajLrpAVdaM3OL5J1wBmw5T4gUpAbTmYyBUraIpGUIlEB2zSJSlM9syilyYyBbitlygrBZKtx3WJG8AsWhpw+tBygkWhBpwSWDvuEX5SyGSVAE8SwGmpOn14zDLSpl4zoPT81PPWyfspis0pQ9nVwH3EAlJSb+DQfqsPFXIBb7RI7v8Q1KDx3kc34wBwWuC0FC+8lrg/DgRx3RZlY8qmWZQI7p9sh3GqSAN7fGCLhdhFQvzafIW04Rew2vILHdFqoVLUAUlLizOb9Hikabejy+UXr2K1tfA2Uk8KHhGtfhoIWoBjMAJ5qTZ+psX4vADD65ix090M1LWBaQlxyP69ImPErCupITicqzuv77xepqljFrF8EWZjoTqLjMkMRoQ5uDC3VVvZKKSDnGqWIIPN9I6c1HtgEmgtjOLS5QdR10SNT0Hx0hErqtU5eZXQDckcBElZMVMWVLLk+4WAHKMk0p3wnky7jqsiTTHg8WaSWBr6iLMqR1izk+jCsphowKa6NCt3lFSbhP4T5wU/dxHipTb4qptEuABm0ak6iIDzEMClCIZlOk7oKp+4Jw9gNLqCnQkfXCLgx2aEsD9dNI9mUIiNFECdRFntfZCcl0V5k5Si5JJ5xiJJOggpKw9I1vFpKQIhzS6JUG+wZKww77Ral4eka3izroIP4RsmZkvtZyjLl/dAAzLHG9kp5kF+DXMJym6RbakLyWFoJYAwnpLWAOnp1gtKw2kQbhS/zKt5JYR5NrEIUexSlG5/exOnhBoYZJps5tUPGDVzEGKW0lq+WvcpGvofjCxRbT5VDNbiYPV+LIJS7AhLXN7w4mn0VTTVHlXWZC+8i3TjC/iNad5flF3FJ2p4+4QqVlY5MRKdKyJSogxWteBkyenc6lFKXJ7uVQ9oAJJCgQBcseXHapmvFcecLd8gke54yPQIyIJDKUjtNN595iym6lE3LxkZAX0cuizSFlJbjFvFf8Q9B7oyMhiP0BfBTR7fhBCk18YyMg2LoiPZvVBlBrRewwxkZBV0Xj2NQvKvChthKBm0zgXSxtqAsgA8bR7GQlm+n9Q4Lx6jQkKZCQw3JA3wHkJsOkZGQvPoF5JyI2jIyABUbpForzhcx7GRyLS6ImiusRkZBEBZoY2liPIyLFTcRLSpdXj8YyMiDkME6mQFpZKR3UmyRrxho2ktL8B7hHkZDen8l5dHM62YcxufONJazmFzu98ZGRHkSfZbw69Ykbs49xPvj3EFnMbnzjIyLr6X+ZyDuJq+zH5R8YVJpv5xkZE5e0TPspKjQzCdSS1g5dgNAOAubR7GRTwSi2ZQZNh7KTpxSCYyMjI4k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6" descr="data:image/jpeg;base64,/9j/4AAQSkZJRgABAQAAAQABAAD/2wCEAAkGBhQSEBQUExQWFBUWGB0YGBcYFBgaGBcdFxoYFxcXFxYXHCYeFxwjHBgaHy8gJCcpLCwsHB4xNTAqNSYsLCkBCQoKDgwOGg8PGiwlHyQsLCwsLCwsLCwsKSwpLCwpLCwsLCkpLCkpLCksLCwsLCwsLCksLCwsLCksLCwpKSwsLP/AABEIAMIBAwMBIgACEQEDEQH/xAAcAAACAgMBAQAAAAAAAAAAAAAFBgMEAAIHAQj/xABBEAABAgQDBQUFBQYHAAMAAAABAhEAAwQhBRIxBkFRYXETIoGRoTKxwdHwI0JScuEHFGKCkvEzQ1NjorLCFSRz/8QAGgEAAgMBAQAAAAAAAAAAAAAAAwQBAgUABv/EADARAAICAQQBAgQEBgMAAAAAAAABAhEDBBIhMUEiUQUTMmFCcYHBI5GhsdHxFDM0/9oADAMBAAIRAxEAPwBOp5JJEGf3Ww6X48hGlBRqfNlLMDpoFhkm+jvY+UGRSjIpaiwSMxPAAE6CHIpRiAjGwJMplE2D8EhyRdg/Un1jb90JFy3IfOI14sqYoBDy0XSWJDuAhWYA7xqN9+gIIkKsHbwL9b3D/W+LxafJKiRzMP7RQ4ix04vutxs0Tpkple0fDeYKU0tKQ2sVpklOZ9TFZTSDKHsDJ1QuYfZyoG4H4mzxapKIk3sOEW5UgGC+G0ObQaFv7xRZESsfuVaPB3LQ04VssNVh4LYRhYCQ4v0gylDaRnZtVKXEQu1IBTNnwkHKkeJgDXYeSWKSOloe3iGdRpVqPrpAsedx7J4Zz5OFsbJixKwMq3Q5pwxA3RkyWECwgz1b8HKKEepwJaQQHHOMpsNKN553g5VzZii4F/P00jyTQTFqdfyHlBVldckbShKoyrj9c4ydg6yLgnxhqk0aUJezennGImpWHQpKhxSoFvEGAPPT4LUJEymKdf18YgmSkmxseMOszC0qcZWffADEMDIJbw+UFhmTIcQOiUQCl9dC/o4jKapUhfec+HrGxlLQbhxwP1YxNKmJIu46h/UQZlCyqpB3D4H5R4QDf4RF+8yk6q8tfVosySkh0nMk/Wh0gDVFuyuuneIzRpL8RFhaingQeP1aK0yplFYRnAUr7pPuOhifUiAdiVKClSRrrblb4wETIIl5TqCfW8GJk4hZO9/BtG8o27NKgSnhcH7rB/jDUXSBNWxXl0xJI0fTm2oB8fdFOZTXbSDs1DKB4HTdzjJ+GdonOi/H5HgYK2vIJxsW6iSpIAcsC4voS1xz7qfIRTmBLkgEObAGwFmFw53jduhgVSOCN4sRAuqoinvAjo/eF28Dv8iOQcmP2BtFQq0d3AAu2gAA3aMBHkbJmEb4yAEDdhlMLMLQbxSWlNOtKg+YZWdnJY67mF3azjjFakKUFt/CL1LS9ut1abvj1JO/9Ibk/L6GkuKFTD8KI1JOmvIMPIBhBeTROrpBOYlEm69CS1tW4DyinUbSyw+UFhybwHzgc9RCCCQx3wiWuUinkEqutXdQOB/F/KL9WgJJnBmHtH05wLq8RXNmKUovdgNwA0A4b4kkElTcTaMLU55zluT4HcKj0NmD4aqcoIlkPqSTYeEP+EbPiUkA67zz3mKGw2zwkys5BzLAN9w3fOCeNY2iSCxGdrcn3mOxZJyhyDyU51EqbRbRpp0kAhLe0s6JfQDifpjHJNpduFTVEJWsjQlTuegew8BFPbHant5rJJyJJa/tHer658YVFznhhQvsUnmriP8AMP0G1dTJUDKnzE8got4pPdPiI6vsD+0YVZEmeyZ33SLJmcm3K6WPLSODiZF7D6wIWCXDF3SWI4Ee+OlD2BQyO+T6keNVJeEXYTbJc6YZExXadzOiYQAsgMFJW1lEE+0wcaw9wGxyqIRIHAQD202kNDThctCVzFqCEJJLOXLlrkBtLdRDC8c5/aYidMqaaSlkoWlRSsuwWCXZiGISU/1HhF4v3IldcHOcaxqdUrz1KlmxuoHK4dkoRZKQ7acyS8UcJxeZTr7SSsylgWKWu9iCCGUGOhBEG8a2LqUkGbMQu1jnUotyBFopLwRISxBCgNf0iJZsadWDWmzS5o6j+zrbpVYFSp5T2yA4IGXtE7yUiwUDqzBiLCHWZKCtY+eNkq5UiqlzgCRKU6wNSlTpUBxJSVMN5EfQtPPStKVJIUlQBChooEAgjkQXjpcPgtibceSrNwtJ3CIl4IkhrNBMmI1rAFyw5xPzpLyFURUxTZp9Iiw/CpklJCtCba24vDSa1H40+YjZaAocoJHWblXDJeMVpsuxBgd/8entAprjTy/WGqZQ3iBeGwys8UgTgxSn013Hj4WMRE5UpFxmJzNa3Pzg5idIUksLK9OYgVXUrgHW3ug8J7kijVFSZS6g6i8DFhUpYWLgEOHF3dhx3HpblBhCu6OVoG4jIfwgsXfZSS4KNRNPbZs2cLLg2B1uFJDZSLDS+t3gdiwZRAi7k38C7RHitO6ifHzvBH7AWuBevHkWiht0ZCux+4MacKBKn14/GHnCaHKAeMKeASrgQ5zFkS825KSo+G6CZ5Uh2CEXaPFO1nHL7Ke6nm2p+uAhfql7uQPqflFidMvz1+JijMDl+XuePP8AzHklb6HXHYuOyKQ7nr74b9icENRVJcdxBdXQbvNhC2gA+FvL+8di/Z5hnZ0gWR3pl/5R7I98Vlc5KJC9EWxoSlgwjgm3uOThUT5KmT3mJSTcMGGto7rUVyEJdSh5uTyAGscd20oU1NQVJSAVXPwc+sHc1BqwMcU5xe05qhClqCUgqUogAAOSTYAcbxaxDAVykFRUlWX2gkks5bVmUHs4hnwzCk08xBAzLJs5uCbJ5C7GI6ilGUpUxzO+lksMo6m58oq9VbW3oNDQbYNz78fYTZMpSjYE9IPUuDDKM75uUXaemCRlSnwEEcMozMmBCQFKJAyuxvo4N47Jnb+kHi0i/EGv2Z7OzBVCazS0gh+LjQenlHXTFTCsOEiSiWPuhieJ1J8yYsxan5Kuuo9HsAtrcKVOlIUj25KxMAYHOAlSVo5EpUW5gQcjHiTujkmJYylc1HZhbp7veSAFEbkh83mBC/Pq1LmZlHU6JSNNLkn0h2xfDf3esQrsUl15kzAGJS930BUkHfyO+E1cjLMKSCGJtZxvbW9oRlw2zVinJLkqzcqETCO64c8zlUAPWOo/svmKOGysz2UsJf8ACFWI5O48DHO5NPLK0Ca5llacza5QQS3hHQ9pNtJOHy0S0JC1ZRkQksAlu6SW098Mab1RfuJ6uOyafSoZa6rEtL+AHP6vC9PqSouS5+vKOeYt+1mom2EuVL4WUo/8lN6QLlftAqnfOlX8JlIbzABhDXaDUamXEkorx7gsWrxY/Ds6kpUTUdaqWXB6jcesLWz210qqKUFpc4/cJ7qj/tqe/wCU97rrB1QbeL8+secngz6XJzw15NKOTHljwMNdXJEsLTcq0HvfpC/NqlFTkl/ryj0KJYPpo5brGipZ4j+odIa1OqzapqSVL7e/llYY44+CyK7PZY8R8ojXShizKB4XY8YhVLLv3R0VpGyAdQWO9viI2fhmtybvlZH+TFs+KNbolc0moYHwaKGI4cA7cNPfF6dWzBvHikMetojqHbMzvdhpe9o9PGUkxBoUZsggmIFKLZVdHg/PoMxeWp+W/wAoFV1GpGohtSTANUAFyiD/AGjyLypYJcx7E7AW0a5FKZU8o3g+mo9IY8TmhNKvmw8B3leifWK9VSATyo8Ejxb+0BdrscHZ9ik3L5uT3KfQA+MI6qfosexx5Eqomuq3ONWe3j8o1mFiG5xvT6Dfx53jJqkH7fJvQySX5OY7VU0pFHLkomZCgISSczKyt2iARdze7Fo5XhlMToLqtw5C+6OvI2gox3+2lqO5jmIHBIDnnaGNEvmSlJr7L9zsy2KK/UV8T+yQzZSSxtpyhbrMVTLSQm6jqYdsUxGROllMsi9mUhQDXKiHFybB+cc/x7BzKOZPsEtxyngeR3eUV1WknBbo9f1G8Opi+GuQXLW6iSbxGYZtmdh5lWgzCoS0aBRDknklx5v5wLxPBZtNOMucn8pAOVY4pPw1EIKDS3eC7yKT2t8lOhlkEqdmGvyh8/ZpRZ885YzdmyZRVfI7leXhZos7N7AgfaVQSSQcsoPlSFAe0d6hcMLczDTheES6ZBRLBYkq7yioklhqeQA+cHx45KW+QvlzQ2/Lj/MtqMeR6qNYYFD0xoqYAHO7XlGE8bRXq8jd5OdtEbnPshtCSePwg+LFv5ZD4AG1VeiYhEoJz51hIVcAOSklJ3sM3I2EIuNYIZRCkpZDAFTpLnkwCh0MdDxPDhNCnIzDuJO4qLFhwSnKAGuNd5gbieGKuDlWEJSp3sSqwPizwXPo1lS2UuPIbBnWPiVnN1rc9LdIu1GzP70gTFLUlYASl9MqQ4t4w3VezeaY6kJdKVKe2iFFJJG+4t1gJjeLmnQwl6rypdTAhkkrsCWdWXTUQq9HLTw3Wm7rj9w2TPDM9rXAgYjgZkAlagq7AB/V4EGeYdayWJuZK8pB3pVmSeaVb/KFLF8NMlbO4NwfnEafNv8ATLsS1Wm+X6ofSQy5pH947Fsnj5qqVKlF5iDkmcyAMq/5k36hUcWSqHv9mNU02aj8SQf6SR8YV+LYlPTSflclNHPblS8M6KlbH+/wjYVJ4W4OfDfaI1RiVtuB8/nHjceSUeE6N9xTN1zCDqfBRa/jEYnEXcxuosGKQHvvf36REYtOTT7/ALkJJ+C5TSzMzBg4D+o3RW4pUBbf84v4CHmH8p+EZi1Azne0ey+E5p5dOnkd8tWZmogoy4FvEsNLunQxUnYaUy73368esWE4gsOkEMH3c+cbUtaZgUlTFg40HLd4RuXJCboW1U14yC8ymuYyC7we0YNsXlykzUFlBWVXRQLNwII11vyjm1ZPJUCd5h9/aDUkS5aBopZJ8Bb3mENaHsd8Yeef8Tk0IRuJBNF4kp9cvP33iGae8ev9oI4XTusk6AesCl9NEL6rDVHLADNb5wXoabjYD0gdTovFnEK7s0AD2j9PHoNNiUMaihaU7dhKdWol9fWIZVSmY4IcEMQdC8C0STkzE/ONKSvYrTvSxHo8MNKuSu6joWxk4diZY+6SQ+oCiS3Njvg6tALOAWvcPfjCRsrWZatn7sxLjxv7x6w8KjI1EFCVIunfJ4TGpMexkLFjx41UYxRjSYpgSNwJ8g8TFW6JAuK4g8xKAe6lQzcyLnyAPi8S4YszDmA9lIUB/HMH/kWhaxHFEUxRMnn7MlSVFLKU60KS4D3bMVHkONoB1e2NXKlhckJky3SsJWkGbPG8lLES5fkb2O4aMpwxKmwat9HS6uSEy33ISojmo2c+EV50gZEf7ipI8EgfrEdbiSZlDLmILpmpC09FDN57usT1KWXSo4EH+lP6QVHAjFak9qsfwhJ8TnI8zCYK0GpUZyW7pyAg2ALAX1e5cal4cawApWt9ZxB5MkN8YTdoZKswUxKAw1DBySoNq5seFt7tCOvi3C76G9K/XQIq1pKiUJCQ7m5Ll3JJJJJha2jQcyFagW8YYppiliNCZksjR9IytPLbLcxrVwc4bYierWC+zuLfu9QiZuFldDYwImJILGzRiTGrOCnFxfTMBNxdo7tSYhLnJCpagocjeLDjgf6v0jk2xVQoVKe9lSxzOWHIeZ98dYy8X8A498eL12jWlyKMXafv4N7TZ3ljbR6W4Hz/AEjxXK3i/rGygD94nqP1iMmEMn6f0/YZQU2f/wAU/l+UW8Ymuk8IpYH7avy/ERZrA9o9Z8G/86X3Znan62JlXLu43/2MCZcxXaDKbv8AofSD+IUhAI8RAlMlkzDvy/3+EelRnyPBiSeep384yAwjItsKbmENqsRM2qXd0oUUJ/lJCvV/IQIIuOrxhT3fG0aqVpHmpPdJs1lwqIMvfvp7oYcMld3reAhQHB3wx0CGRDGBb8kUBn6YsvUie96wKq19pP8AFhBSmWwWeAb68oFYZKeYH6+cekjwhFhmqS0sDx84A0haoQ+i3Hm6fhB/FFMOgfyH6QBqUsiQofd18S8cyJBnB6spMtWhlTMp6E2jq6jHIZiWnH8M1IPju9Y6tRLzSZajqUJPoIztWumFgTgx4TGsYYQsLR4YgxDDe2krRmKCRYjcRe43jcRweLEBzMqFuCUyUXHeOZRHFkWAPV4Y08Ld+xEvY4rtWqZ+8KlrJIT7L8FAEEdeOtmszRthGI5pRkrvkLofcFMkj8ps/wDLzh32z2FVMCZqJkt0jL3nSVjUABKToXZzoS5tCzjGGqSlMuSiUJaDmUozUhS7ZTnzFzZ23DMQIpqknaO08ZwnvX+wxshiZMhVKon7FZKX/wBObceS8/mI6LWr/wDuSeQPq4jkGG1WSfLW/wBxSJjkJcMVAjiXSm28kx0XDKp6mUrMSlQCg/BQtrprpDOkyb4c9onLDa+OvBoLS5h/3k/+/nAvGcPTMSLlncAWvp8INz5DU6lfimqI6AFIPmDFKSjNPkjcVA+CHWf+sMZIxmqkVjJxdo9n7DU0uWEkr7Qj2yp2IG5GjE7vWEtdlrlqZQSSHHIlIUHuxa0dNqu+oN/qJB8cjfGOb4LOSJi0rH+JLCS/4kqUWvxB8CIyNbixw21x2aGmyTabfPQtYthaFOQHPqfKKsrBZYSxS51Jc25CD+ISUhRZQV03dVb/AAfrF3Z3B+0UVqHdS4HAqtYdAfUQDTZJZKgmRn06TeRrgkwnZdKUDP3SdEAWH57gq6OOsF6asMsGWpKUFIdkDuKH4kpPqNYq1k/vDqR5fRjSsU4Sp7g/M/pG4sONLbV/n5M9zYdlVKVtcANYjQ/HziRcsN7Q8jeFvDZ2VWQ/4anKCDpvsdxGjcvMvIqSDkXr91W5Q+B4iPP/ABD4LFxeTTrn2/x/gawap9TDuBJ756QQmy+MUtnh3z0gtVaxX4XBx01vtNk53cxcrUsoADUt5wv4mSgqZtCLjjrDDjSyllDcQfIh3gXjdKVjMhm1B+HrG9jfCE5oQpw7x+Z+BjI0nT2URzjILvQqTTUsSOCiPIkRGsadRFivllKi+8v5xXVujzqNlkkvWD9Ke4IBS7qAg3Jsg9Ie0Ef4lgNQ+EjejmPIXxK29AfjG+EIdUVaNbU5/P8A+U/KCGCi5PKN9CRJid83JCvcYEqS8g9PhBeoDpmHdlV7jA6nS8vwjpHM2z56dKt8v3W/Qx1HZ2qEyllKG9LHqCQY5Vga+8pHFw3T9CI6FsOsplLlF+4px0V+sJaqNwstBjFHhj0xrGWMIyBikntcnEuOmvz8oJxXnMDm3gN5/wBoY07qRzQkbfYwUTZSEkpQEq0I4pA110PnCjUzSsby90nixZxx4Ws8MO12FqqJ0tIGqT3iHCe/c+Rdt8Lm2OGkrlolJdMuWEgD2mTw4nf5x2fTb5brCR1EoRrbZDQ0wXMRKdKMxuwuwBUo6cAYfQyZkjJ7LFA3swdIfoI5bTpAJyzVS170rHvgnSYjNQzTgwLhjvGh1hvS6dY192J5NVvfKH1VaVAJKyQnc+kSYYp5xIuEy1X/ADKSk/8AYwior5m5e6/jDDsPMUVzwVE9xGu517vKGp4mlZSGVSdDlSK+2WOJCh/Ib/8Ab0gBi+yCJv2iFFCynMoM6VHKFEtqCX4s+6CkydkmBY+6pzzB9oeRIi8qXlWgfxt1ACR8IVyYoZFUkN48s8buLFeg2EQFDtVGYToB3U2uX3myVDUQcmUQ7wSAEhIKQAAAGFgB4iLFC+X8s30UGPq8WZUwCWlXIj/tb0iMeKGLiKJyZp5X62ImJyQV9loVrXlPBQAUkdClR8WgXLppmYoXYG3ju9RBzaClzq7llEhUs7gtGgPJQOXyiNFemekghpiLlJ9oEa/mHPzaGqFe2LssrlE2e/fQdCRvHBQ4iD1JUpmoZyx0O9JHx98Q4lThaRMTvsr3A/CBCJhlqKk/zp4j8Q6fWsd0V6Y7bP4mZczKvfY/Aj64iGmoN/CECkniYkFOouPiIaMFxDtEZTqm3h+hhTUQWxtIYhKzetQCCFaceHWFylmJPbSkr9kAhPK4J9w8RygntHiORJhKwaYf3pUxz3UqzcCFWynxD9UiOxRax2ys3TBFfQtMUG38YyLtRi0krU4LvzjItURfgs0xE1OVQ6fW6KUvDFrqESQ2Za0pB3d4gDwv6GNsEnMuHPBcLC8RpVhu6FKP8qVFJPifdGdLB6lSHlkuIrV+DLp55RMDKGoBe24vwLON7bhFpSWlmLu2NQTiEy/3sv8ASAB8YrVI+zjUw4Fj5QvKbkUadTU5/wD0/wDKYJ4UkhCjxZI9SfeIEyf8IDjMJ9BBdRKZSRvIfz/SG0DRYqktLUN5SfczQMoC6PCLaJxUkPxI9IoYaqzcLRDJsgKjLnJUOIf3PD9szVvWqSNBJP8A2RCHiCbn60ht2GmD95zqI+0lZUH+IKQVJPMt9PC+X/rkdHsfzGrRhjUxjN0NIxUDsTnMkwRMLe0dTlLcflDOn+skormsl/XxMAKZl1Cj0SOt4tVVY0uKOzCc9RfQZ1n+QW/5FPnDjfqO6C6sGRUKmhSErErKO8ATcEljqLvpAtGyUpZWUoISgXaYseQzQzbGnMmqPFSfcuLGHS7VP8o/7GCR9wTSb5E9GyUkB3mg2/zT8oKbP0EuQqYUBQeXclalPlWg/eJ4mL1dJyBJ/EhKvMRYwYISruqSqaRZ1MlL8/vEtqBuYRSc4w+p1+ZCgvCNVImTCyUqvqks/VncdGi5KrcxlpVZcpQQsbwbMfEMfGB1fKRLWUzULS9wqRNHoFgF4HzKGQO9TzZwmku8wpvvLjKM/nFrskYKOYM0wcn/AKVA+543mLyIAVuJJ6JVmJ8gqFyVi6+3ylABW7sSEsQSpne1jxjE7SIUsy5ii6CUFK+6SNCH0Lg6vdwYo5w3bL57omnVntVIdCkHVCiPIkGA+JAgoqkjvyyBNGmYez/ySW8eUEp9UUqOYs7d5rKYAZuDkAEji/GBWJreUSn/ADEM250qDi/Q+cNLlAJEqqsS1Zk9+TMDhvJQ6jeIoz0pfNLU41HEciD5GA1PipSooAzIJdSX0LNmSdyt3MWO4i9S5FnurQD+FSsh8lWPgTFFNWUuyzQ1PZTARZCzp+E709N4PyMN+Gn7QKHMnozetoU5uHrFlS1MeF+hBFrQb2anlyhRuE+YsQR5RWa9LCQdMj2hq85Ibc/lpCzSg9lPI1BFuTKJhjqpX2ioH0+D/an8KgQR4WPw8Y5xSSJmm+Tns2ecxvGQyVmyiu0UwGsZCvy2K7WVqKYrOnLxH6x1zY+YntUq/wBsgNrdSbRy3CKkBXeF9xhuoaopSjKSlQLg+Bg8YKrGsfRW2jOatXxzqPvMa1F5Zi/JpQsz1kOUoCgeZWlJ9IHrV9m0MxKPgHJ9hHUn68oIYxUZUJI/Cn3RTCe4no/qYlrU56dKhqkZT/Lb3MfGLIjwTYdOzSULNnyk9SzxVoyy1p4E+hixhaGpkjgB6RWVaoWOb+YB+MURPsS14j3A63uqlksoHMg8CP0jaoS4gJNVkWDzeKt0cdb2a2l7Ydms/aCzv7Tcefv97AY5Oib2E5KkE5Sykl78/HQx0PDtokrSHYK62PMfKF5aeLd0HjLwEyDy8/0gZimA9u3eyt/C/wARE5xhL5QpObg4fy1iTtZh+6fG3viI44xdouBDsHLI782aX4ZE/wDkxYpNj5MoqKFLBKCi5SQASlRI7ov3RBLKs6sPGPCjiseAeL7UcUMFwD92TOAX2naZW7uUjKFC9yC78oHKrxJRUCZ3CcuvPMB18IPADio+Q9wjne2GJGasEA9klSkJv7SkgFZ5tmA8TAc+X5MOOy+LGpy5LOKY8OzlKZzlCUBmsm2Yhzq0Lpr5gmCa5KhqHsRvT0I9WO6N8QOaY4dEsABLgpJGiWSbm1+EPM6gky5csSlpUAkBgzq3lRbR9b6aRl48MtVN73wN5MkcUKigNTYqqbKyGZ7WidX3kMoHKq2qSIkxeanvZQw3bukaVmCy5l2KFblIOU/I+IMaTMPmKSElXaLGhCWKwNykgsVdNeAjWw45447ZO66f2+4hKak7RrQVQXNkvdSQvMf5Sn4vFXGNnZlXOWqQhyhIBOYAqKSQwB1b2f5TGlLNMuaslJSrKQAXBBJTuNxYEwZ/Z/imefVINu4jKOSDMBb+oGEp6X5moeWT8KK/uy8cm2Kic5qaYOUzUlKhYuCk+IPxgZOprskKI5m3kOkd5rqNHZZlID5t6Q5BEL6sKzKQEy0jtAr2UpFgWBfwI8YPHTuP4ik6l2KOGYKJdOkFGZS++WtY+yxOrD3mN5ZkSyc0tQJ/EA3hB6swk0gyuog3ykkdcj+yeenF90HbJCiJgcblNqDcHgCQQfGH4JJJC8lyU6FftKlgoQALPYuQCW3W3iNsDmKTN1cpWsdQ3zEW8TmIRKZJ9ohvOKWHn7VR/OrzJb0MS6Z3VDJW0wV3k6G4PW8BJ7WKlKRlu6SxfqNBY9dN8FsOntJXm0Cre8jz98LmMTbH65wJPwwj6I520HeN/QRkLSkKJ3ecZAt/2AbjEEg7wbG45Ag+RBhvwur7WWPxp9YSs7AXBYmw3MwupmIO5lEW3Pdh2RmEzeRgkJeCMbp0NtBWtLnIbvTEgPwyqJ8zaAUpbhoJzJbTFAeI4ONPXSBsqUxYwxCi8zKpLBH5fifnGuETHROB0cEdWU/uESYofZH8IjEoCJVgz3i67IJaNhIYcx6mKNYftwfxISf/AD8I1wbEAtU+W+iitPMEsoDjuPjHmJH/AAldUH3j4wOMrVnN8F+BmJU9oISlOBEeISnBjmSe4ce2pso9uUbdI8lYopPdHldx05RQw6rMiZm1B9qGRkKAWlr3iV7nLlUVDQy5pyqsoaEAeoOsXMKrKilXlROdI+4oFSG/KpQyH8pHjAuqqcqhl9onV4hosUUtajq51fQCwsTp0jM1yhCpx4kPaW5y2y5Q71W3iksCiWCdyir5wQwXahFQopKEylAAhSloUFEnRIsTx8uMcyxiszEBQAy7348xAybMKbg+GsJw1U7GMuKEV0d0qZM1SSHIBBGZNmezsfkYBTNl0mXLlqUtpfsFKUpUkm5OcAlybm9zHOcDr2X3pypI/hMxKX4uj2fJob0CrKQqVUzVo/EmYJqfMP6xoRnHKraE23Hot0+xUtCic61qd3mgKI6aAeUXDgityx5GBknHq2X7SkzRwmS2PmjKfN4vy9tW/wAWQU80LSR5KCW84LFqK4VFLvskGBK/F5B4IUWChBfU84FT/wBolOnRK1dMnwUYHVf7Tv8ASkPzWth/SkOfMQOephHthI4nLpDpV0MuaGmIStuIcjorUeDQsVWzciimfvaFzUBLhSMvaJUFbnbMgO1ySLDjCtW7b1cz/MEscJaQn/kXV6wHm1KphBmzFr5qUVHwzHWE8mvh1HsYWlk+WMtXtqud9wIkpsVElzwCeKj6anhAmt2jMxJTNAUhSQlI0yZS6Wb69YG1ir97utZMsXI/Mdx47zvaKk2UVWAc303MHPkITlKWVrc2XaUU6QfNfNmBAXMWsJsnMXZtb67vdF6vlNLlH8SCk9UEt/x90LeCVgzdmslzo/EAOx58IaKaZ2shcr/MknOn+JJu/gXSf5eMb2Ge6Kvsy5JeAKijuS5YaOdH4Raw8d5R5N6j4JjJ5YADrFqlpGQ+jh3Og3Drxgt0VXYQxBWRCUDh5k6mAVbS9zvKAJ3b4KYjiL6aws11Y7h4pFe5eT4BcySXMZBijw5CkJKiXN/lHkRUQG0Xp+GLS7JKmuWv421hh2Fq09plOpFtzng+7rHmEV5SQTY/TRbVhPZz0zZbZT3ingSe83K7t1iFCmmi8YVygfhGNTDPUJxIUonMFP3TqE3uGuIO1KGGbdoTz3RYxjD5VSQoFImM2YEHvC2VRB1DeF4BVeJrlnspiTYhwQ2l+p3GLwbS5LVS5CU5YUEk3YDyihtHVMlgdeHCJZGMo+hBFE5MwZVoTMTwKX9dQOhi8pOnRyjfTELC67sqhEzcCyuaTZQ8iYasTHcWPwqCgfHKW8FPFPFtii+amOZJHsLUApJ/ClRYLB3Ox3X1PtHMz0yfxJeUp+XsG/IgdUmA4bVxYJpx4ZcoZzpHSCCxmTAKgmsfWDMiY7wwXiwVVSIjkVK0jKCW+uMXatN9IE4hXplJzKPQbyeAijdcndFXH8V7NBAP2i7a+yneep0gZQbTlIZaX5jhzECaqpMxZWrU+nARCUGEMyjl+pFoZZwdxY2y8XlrDhYvqCk+v00YqeFXSQRxDfCE9/CJUVSgXdzx3/1C8Lf8dLlBnqpS4kOCIt081SFZkKUhX4kqKVeaWMKUnHVDV/G/yPqYK0uPoLA2PX4Fj74BkxZFyhjFmxvhjYvaqrUjIqomFPUA+KwAo+JgYpRJuX6l/fEEqqSrRQ8bHyMThL6Qlknk/E2aGKMH1RsBHoMQzZ6Ui5A8fibRQn7SS06Fzyv6lh74pHDkn0gks+LH2wsxO6NSQNVN03QrVO1CleyG63/T0gZOrVr9pRPjDUNDL8ToSyfEI9RVjRVYxLQe6rNyCfeQqIsOxla5jIUZZYi17EHMGBAZuL7oXJcsnQQc2ZpmnpJ3ghn4hvjGjjwwi0Z0885fkOFDslNm00ybLvNQcwDe2ACFAAWCvvDfYjfEmHVKcyZtwtIIIFgXG/e0dA2YnBKMujCE3azDwa9SZYSh05jqHNszNxd26w3JShK4K/sdS28kOH03bTQncLqPIfPSL2LVe4fTQPw2dPQsIAQlL3so5ravmDeXnGYlMi0N0nclX2K8JcA2rrdW84DTZrvwifEajLrpAVdaM3OL5J1wBmw5T4gUpAbTmYyBUraIpGUIlEB2zSJSlM9syilyYyBbitlygrBZKtx3WJG8AsWhpw+tBygkWhBpwSWDvuEX5SyGSVAE8SwGmpOn14zDLSpl4zoPT81PPWyfspis0pQ9nVwH3EAlJSb+DQfqsPFXIBb7RI7v8Q1KDx3kc34wBwWuC0FC+8lrg/DgRx3RZlY8qmWZQI7p9sh3GqSAN7fGCLhdhFQvzafIW04Rew2vILHdFqoVLUAUlLizOb9Hikabejy+UXr2K1tfA2Uk8KHhGtfhoIWoBjMAJ5qTZ+psX4vADD65ix090M1LWBaQlxyP69ImPErCupITicqzuv77xepqljFrF8EWZjoTqLjMkMRoQ5uDC3VVvZKKSDnGqWIIPN9I6c1HtgEmgtjOLS5QdR10SNT0Hx0hErqtU5eZXQDckcBElZMVMWVLLk+4WAHKMk0p3wnky7jqsiTTHg8WaSWBr6iLMqR1izk+jCsphowKa6NCt3lFSbhP4T5wU/dxHipTb4qptEuABm0ak6iIDzEMClCIZlOk7oKp+4Jw9gNLqCnQkfXCLgx2aEsD9dNI9mUIiNFECdRFntfZCcl0V5k5Si5JJ5xiJJOggpKw9I1vFpKQIhzS6JUG+wZKww77Ral4eka3izroIP4RsmZkvtZyjLl/dAAzLHG9kp5kF+DXMJym6RbakLyWFoJYAwnpLWAOnp1gtKw2kQbhS/zKt5JYR5NrEIUexSlG5/exOnhBoYZJps5tUPGDVzEGKW0lq+WvcpGvofjCxRbT5VDNbiYPV+LIJS7AhLXN7w4mn0VTTVHlXWZC+8i3TjC/iNad5flF3FJ2p4+4QqVlY5MRKdKyJSogxWteBkyenc6lFKXJ7uVQ9oAJJCgQBcseXHapmvFcecLd8gke54yPQIyIJDKUjtNN595iym6lE3LxkZAX0cuizSFlJbjFvFf8Q9B7oyMhiP0BfBTR7fhBCk18YyMg2LoiPZvVBlBrRewwxkZBV0Xj2NQvKvChthKBm0zgXSxtqAsgA8bR7GQlm+n9Q4Lx6jQkKZCQw3JA3wHkJsOkZGQvPoF5JyI2jIyABUbpForzhcx7GRyLS6ImiusRkZBEBZoY2liPIyLFTcRLSpdXj8YyMiDkME6mQFpZKR3UmyRrxho2ktL8B7hHkZDen8l5dHM62YcxufONJazmFzu98ZGRHkSfZbw69Ykbs49xPvj3EFnMbnzjIyLr6X+ZyDuJq+zH5R8YVJpv5xkZE5e0TPspKjQzCdSS1g5dgNAOAubR7GRTwSi2ZQZNh7KTpxSCYyMjI4k/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80" name="Picture 8" descr="http://4.bp.blogspot.com/-Ef1vvJNccSk/T1eUznYM7DI/AAAAAAAADT4/9b7Z2-lpFTo/s640/pa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72816"/>
            <a:ext cx="3580656" cy="4839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93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222252"/>
            <a:ext cx="5004048" cy="25191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La </a:t>
            </a:r>
            <a:r>
              <a:rPr lang="es-CO" sz="2400" dirty="0"/>
              <a:t>obra de </a:t>
            </a:r>
            <a:r>
              <a:rPr lang="es-CO" sz="2400" dirty="0" smtClean="0"/>
              <a:t>juicio implicará </a:t>
            </a:r>
            <a:r>
              <a:rPr lang="es-CO" sz="2400" dirty="0"/>
              <a:t>una cuidadosa investigación de los registros de los impíos, para que todos queden completamente convencidos de la justicia de Dios cuando destruya a los </a:t>
            </a:r>
            <a:r>
              <a:rPr lang="es-CO" sz="2400" dirty="0" smtClean="0"/>
              <a:t>impíos. </a:t>
            </a:r>
            <a:r>
              <a:rPr lang="es-CO" sz="2400" dirty="0">
                <a:solidFill>
                  <a:srgbClr val="FF0000"/>
                </a:solidFill>
              </a:rPr>
              <a:t>(DTG </a:t>
            </a:r>
            <a:r>
              <a:rPr lang="es-CO" sz="2400" dirty="0" smtClean="0">
                <a:solidFill>
                  <a:srgbClr val="FF0000"/>
                </a:solidFill>
              </a:rPr>
              <a:t>40; CS 718-719).</a:t>
            </a:r>
            <a:endParaRPr lang="es-CO" sz="2400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476672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dirty="0"/>
              <a:t>L</a:t>
            </a:r>
            <a:r>
              <a:rPr lang="es-CO" sz="2800" dirty="0"/>
              <a:t>os santos se sientan sobre tronos, y este mismo acto significa que ellos son los que pronunciarán la sentencia.  El pasaje es </a:t>
            </a:r>
            <a:r>
              <a:rPr lang="es-CO" sz="2800" dirty="0" smtClean="0"/>
              <a:t>una </a:t>
            </a:r>
            <a:r>
              <a:rPr lang="es-CO" sz="2800" dirty="0"/>
              <a:t>alusión a </a:t>
            </a:r>
            <a:r>
              <a:rPr lang="es-CO" sz="2800" dirty="0" smtClean="0">
                <a:solidFill>
                  <a:srgbClr val="FF0000"/>
                </a:solidFill>
              </a:rPr>
              <a:t>Dan.7:22</a:t>
            </a:r>
            <a:r>
              <a:rPr lang="es-CO" sz="2800" dirty="0"/>
              <a:t>, donde el profeta dice que “se dio el juicio a los santos del Altísimo”.</a:t>
            </a:r>
          </a:p>
        </p:txBody>
      </p:sp>
      <p:pic>
        <p:nvPicPr>
          <p:cNvPr id="4098" name="Picture 2" descr="http://t0.gstatic.com/images?q=tbn:ANd9GcTRACh2U_-ulgut3UHefMlnpQc3fiC_I5KIaVE3iYnWbYbpmuNUr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6672"/>
            <a:ext cx="3384376" cy="35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292080" y="4149080"/>
            <a:ext cx="3779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Esta mesa de muchos </a:t>
            </a:r>
            <a:r>
              <a:rPr lang="es-CO" sz="2400" dirty="0" smtClean="0">
                <a:solidFill>
                  <a:srgbClr val="FF0000"/>
                </a:solidFill>
              </a:rPr>
              <a:t>quilómetros, será </a:t>
            </a:r>
            <a:r>
              <a:rPr lang="es-CO" sz="2400" dirty="0">
                <a:solidFill>
                  <a:srgbClr val="FF0000"/>
                </a:solidFill>
              </a:rPr>
              <a:t>la oficina de los redimidos </a:t>
            </a:r>
            <a:r>
              <a:rPr lang="es-CO" sz="2400" dirty="0" smtClean="0">
                <a:solidFill>
                  <a:srgbClr val="FF0000"/>
                </a:solidFill>
              </a:rPr>
              <a:t>donde revisarán </a:t>
            </a:r>
            <a:r>
              <a:rPr lang="es-CO" sz="2400" dirty="0">
                <a:solidFill>
                  <a:srgbClr val="FF0000"/>
                </a:solidFill>
              </a:rPr>
              <a:t>la vida de los </a:t>
            </a:r>
            <a:r>
              <a:rPr lang="es-CO" sz="2400" dirty="0" smtClean="0">
                <a:solidFill>
                  <a:srgbClr val="FF0000"/>
                </a:solidFill>
              </a:rPr>
              <a:t>impíos, comparando </a:t>
            </a:r>
            <a:r>
              <a:rPr lang="es-CO" sz="2400" dirty="0">
                <a:solidFill>
                  <a:srgbClr val="FF0000"/>
                </a:solidFill>
              </a:rPr>
              <a:t>todas oportunidades que </a:t>
            </a:r>
            <a:r>
              <a:rPr lang="es-CO" sz="2400" dirty="0" smtClean="0">
                <a:solidFill>
                  <a:srgbClr val="FF0000"/>
                </a:solidFill>
              </a:rPr>
              <a:t>tuvieron. 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08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r>
              <a:rPr lang="es-CO" dirty="0">
                <a:latin typeface="Algerian" pitchFamily="82" charset="0"/>
              </a:rPr>
              <a:t>¿Cómo quedará la tierra durante los mil años?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842992" cy="25488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Jer.4:23-26. </a:t>
            </a:r>
            <a:r>
              <a:rPr lang="es-CO" sz="3500" dirty="0" smtClean="0"/>
              <a:t>Miré</a:t>
            </a:r>
            <a:r>
              <a:rPr lang="es-CO" dirty="0" smtClean="0"/>
              <a:t> </a:t>
            </a:r>
            <a:r>
              <a:rPr lang="es-CO" dirty="0"/>
              <a:t>a la tierra, y he aquí que estaba asolada y vacía; y a los cielos, y no había en ellos </a:t>
            </a:r>
            <a:r>
              <a:rPr lang="es-CO" dirty="0" smtClean="0"/>
              <a:t>luz.</a:t>
            </a:r>
            <a:r>
              <a:rPr lang="es-CO" b="1" baseline="30000" dirty="0" smtClean="0"/>
              <a:t>24 </a:t>
            </a:r>
            <a:r>
              <a:rPr lang="es-CO" dirty="0"/>
              <a:t>Miré a los montes, y he aquí que temblaban, y todos los collados fueron destruidos. </a:t>
            </a:r>
          </a:p>
        </p:txBody>
      </p:sp>
      <p:sp>
        <p:nvSpPr>
          <p:cNvPr id="4" name="AutoShape 2" descr="data:image/jpeg;base64,/9j/4AAQSkZJRgABAQAAAQABAAD/2wCEAAkGBhQSEBMUExQWFRUWGBwYGBgXFxgbGRwaFxsYHBgZGBogHCYeGBsjGxkcHzIgJCcpLCwsGCAxNTAqNSYrLCkBCQoKDgwOFw8PFCkcHBwpKSkpKSkpKSkpKSkpKSwpKSkpKSwpKSwsLCkpKSkpKSkpLCkpKSksLCksLCkpKSkqLP/AABEIALEBHQMBIgACEQEDEQH/xAAcAAABBQEBAQAAAAAAAAAAAAAAAgMEBQYHAQj/xABGEAACAQMDAgMFBAYIBAUFAAABAhEAAyEEEjEFQSJRYQYTMnGBkaGxwQcUI0JS8DM0YnKCkrLRQ3Ph8RUkU6LCFkSDk9L/xAAXAQEBAQEAAAAAAAAAAAAAAAAAAQID/8QAGxEBAQEAAwEBAAAAAAAAAAAAAAERAiExEkH/2gAMAwEAAhEDEQA/AOwClg02BS1BowcWnFpmnFNA6KVSAaWKK9r2gUUaFFFFAUUUUBRRRQFFFFAUUUUBRRRQFFFFAUUUUBRRRQUftjaLaUkcqyn74P3GueXrR2tPb/eK6f1+1u010ek/YQa5+LWHA7n/AGP+9ZoqUskdp/LNRb1ke7c48Ik+cdjFW96QNqjJJyftrO+1jvbWzetwTbw48w0Ru/s4I+orKI3UlLQYheBI5xJrP37h4gfT08612svrqLSXLfDQRPPlB+RkfSs/rLKpk8biJ+Y49cVUUupnMgfFPbhgD+NQbq5EgZ9BP85q3e+JlVHAgkScGPoYzVfqLcFgOxn7f5FFQGjy/Ck+6kcD7KXf4wO9IL5zA+tUdYDfEWY8ASATBPp35+6mtXqoDNuPBIIlSQsjj5zSrTEAH9oCZO5FnjEHBgGT9lJ6raldo7xaPnnk/wCYn7awhz2d63fsNpyLrsgYNcQOzAocuIJiQDiuzIfLP881wixrx+t7cQPCORyoH/8AP0Jrrvsb1E3tHaJwyj3bA9imPvXafrW5Rfilg00DTgNaUsV7SZpVFFFFFAUUUUBRRRQFFFFAUUUUBRRRQFFFFAUUUUBRRRQM621utuvmpH2g1zxQCTHABk+o7A/Z9ldIIrAamCCi45BMeRj+TWOQpTP0nB9Ij8RUTX6NHRlPDCCeeZE/n9Km6ndNshoVSQynvMR9h+2TUPXBoGe5nz5NZgx3QNYbdm7p2+NLhAHbvI5B+JY+tR+qI24huYBie4Pb/YV6/UivUNRFufeNtIBHIIlx9ZMetS+rWSXRljAYH1+Q+tVFPfXb4fJmHrkY/OoepuAkk9xEd8evbip2oYnPY7T/ALgnv+FVeoWIHEEiqIrZxxIJx8p/Km27RHA59JH5U6qiVz3z+f402tuRig67bskOvheAAJDgKQsswKTJMzmKgXLrG4mY2hrpx3Cnbjt4jNTrAHiJQqeD490lyMxMDAJ471QXtd/WroUtH7NYwCBAYH6gH6msIpnutuLYDA8jiG/o2+RB211j9F3U929P4wHH95TDD7CP8tcjsRCDlYO3zKfvJ81I3Aehra/o51ZGpVJkhgymcEN4XHyMz/8AkrZHagaWDTQNLBrSnQaVNQtR1BbfMkgSQBP2/jVYfaTe6i2UCmCS0kw7oqYkbQSWEmeKmq0NFQtX1e1aw7gHy5P2DNQ29rtMOXP+R/yFNFzRUNOr2iu4XFj1Mfcc0yfaPTzHvV+/8YirosqKY0+ut3PgdW/usD+FPA1R7RRRQFFFFAUUUUBRRRQFFFFAUUV5UAa591Fgt2+WwA5AHcyZgfdXQSawPtBcT9cuowO4wyzwQUWYPczOPSpfBn9WSVDckPI9BJkUnU31LbMFuYxwQe3Ir3WOERj2AnzIAifumqa5eVnS9HjjZk5xjjjIINYGV6nrEHUFceEcMfUgrP4VZXtYpSQR2cdge+Dx3FZ32qUC/uGRJ+R/ex85rS6q8uwQALZGBGAOYH0itfqKm/blYC+Yn6gj8aqdahlsdwZPqP8ArU66SnwycjkcSI4n071BvWm2gtmU7+h/2FBCdomPP8eKLd2C0/h86LiTM+Q+6KbvJkY7A5+z8RQdV92EtgBQkFmgGRiFEfQH7azHVLyjTWLZLKztvk4A7j5DI/7CrrrKbbewTnbax2I7Y9SaovaC7F4Kp3LbXaUJ8jzPnAHHHrWYiLZubZDY4mOQf3bi+fqO4rb/AKNunm5rUYEL7sG6YEiJUFBnCtuwfT0rD6a4MESUBwQPEpzg+ldW/RHooF+5A4RARxnczbTzEhcedag6FqtR7u27n91SfsFZbqntKXVAklmcbgI/ZrnDxw3mpJ57jm39quoG1o7rCZICqRGC5Chs4xM/SsEb7XP1dDcS3JF0km4zNtUTcYBYJE+HeCfLAFS1pb39ZuvK1slwocLZYtvuMAgLOTgL4yASpHygAPdG1Fu71CQSbjG2jztIJVblzaok+FNoziGMc1lLr7tS4e4VKKIyETMlgEww+BcBdzAHH8Nx7AalbnUZUASHIAVhChLIOWJbLnjAwIHACCL1LqQ95cuMxG665AiSQzkLGOZIAz29KgXequu79g0KxVmd1gbQCZCzOCO9Ul5r+4sCVJfcZA5RpSDBG0EAgT245pNu9qdjqd7K2CCkgmFVTgeQGe8VnEau77TX18JsquQPEH5PA5qPqet303FrIMZbaSIniZBAmCM8xVRqdRfuwBbJO9W/ozzbC7ckjB2gGfM1LWzdct+sOql/dzBBf9kGUHDbJIYzIOc81OlWuk6uLltXWYJgcq6tORMwCPORXVukOx09ovJY21LSIMlRMjsZrkF21aRrdtCVgiD9O54YznNdk0YPu03Ru2iY4mBMfWt8Q/RRRXQFFFFAUUUUBRRRQFeTRWb6l7c2Ldy5ZBLXVViIUlNyqzbSw7+GPtHINZGjZwOabsalXUMjBlPBUgjBg5HriuH9a1Gs1ao2qvCyAZ/attQgc/sRO4hlmCvDelbz9ErL+oFUf3ipdcBtpWZO4nacgSY9YmppG3JrE+2mmDXh4ZO0EHygkTz5xW0JrPe0ieNW81I+wyPxq1XPrunbZdltwKkGQJkhsz5fMYqr0WkItrbVWzLbyIEmVUCczAmeOKvLqwYmJwPUyI+nNV3WepLbBMgtAYJPIkTjv5/SuaMd7T6MJphIlptk9wANyQD3J+ymNRfW4tt1bG0DM4gQQPsqx69p3uWLrsZgOB8kZLigDzAk/wAyKvoCg6c4G5WKjdkCRMxxNaQK0ltxAAgycf8Aeo2rYAbRBAkTEZNR9UWLEkkmD64pLJ4A8yZH8+n2VRHtsZEjzGaZv3IVSPUd+0H8TRujPrPfj+RUjRaaQQZEH6f9OKo3evab1oHmWutt9MjPbM1nNbdBZpESTDDjnkmfvq31t+L19gSdi7YOBuJWVkDjLD61WNaVhC+E/wAJOD6qT/0rEQzaDAluD3jg+sd579jXbf0YWANAHACm5cdiBxiEx/kNcb0oKqB5cqfL59sfhWo6Z7V39KiG3cYohMW2PgIB+Er2BM8R51rVbf8ASgwaxZtyFLXN4JAI/YozR9SVrLXdbuvWkfe21Dua04KE+IKo2hVByo8XBEkgcSPbbqB1GnsapQD7tdt1FmU3lTvB7qQu3IxuFMeyfS/eyXFy7swArbFIcjbyQeC2PLmayG/1Mhn96FteJFLHZbKtsDQw5UkXeY4AmDV/+jxgt3UOWBi2zLtU7WBuM7ENHAAQAevBq0PRUtQ9saawy5yxckGeSACWwAcn4B51m/aHrrlgtq4Cj2Y3INgIYgBZB+EjwxMeEeWHil3ryokyFUKCTAjjzIqLpblxyVVmyZ4zA47d8D61Ram7fu6ZPdWtzO25wchQvhSSYG48+UNUdOn6lElmCDytswk4hd0hQT+VZwa/VH3a+J4PeQB98AfbVVqdfZPN4SB2KmOeYBrMMhdSwUsckm4TiCRJO1gOD99SdKLh/wDtnIBHiN1NhBn94oBiPOmDRdLuG7fXay3FLKIxkNAIBHfJ5rt4r5/6Bq7X61ZYuFZLikKoDboIO0sCF245z6V132f9qxfuvaYQwAYRxB3YyeYE/bWoNJRNFFbHtFeUUHtFeUUHteTTN3VKrBSQCQWz5LE/ZIrK9V9uWtXHC2gbaGGZ3Fskw07Fb4+B3Ez8qaNea4V7TNes9QvLbeEVrhIwg8e8gAKS7xvndHJromj9vDcD/s1EMQDvkRtDSwjBzxXNvaPqSjW3HNvc7sGcqJwyLG2SV9MzxWd0Umk6Jui4We4TmVG357naW5BHA4rpf6JWCvq7cbSChImTMMJJkySCB5eHFYS31O5chEAKFpiN4LQfiZhthd0jAjaPKavvYHrB0j6i7dl/eBAPHLkh9viknIEn/uKhHYWNUHtdIt2yMncR9qk/lVto9cl5BctncrcfTBBHYjyqF7QD9jP8LA/l+daVz33PiLNk8/dI+XlWY69bX3rhjJLnYo8mXO8+R24UedajqWuS2SXYIs8k+ZAj7z9lYrrvtTb3XDaKliFIYKcMAFJyB8KzHnNYhSz1gi6lmAzXStu5MEW1uDaUXyLHJHoKz/s+Dsu2iT8SkjzwwE0pCNu9DuKFXmZMhgZak6G7GqugkHcvPqIMfSSPpWkJ11vZMRI5+6oaW/C392P5+yKl626HRiBHb+YqvtSBB/ncB2qoZcY+k0qy4E7t2YOCB29aEYQOO48vuphr2Bxx5cZNUbDQaZryOwIg3CzduAXAiM4U1N1HSzbtszlCoIG0A5y4x9E3fJhVt0jS7dKkEHlp+qeH6bLgqB7SXtlpEkAksSBn4AtufkTurmKq9et27aZ3bhuGRAkkRJ4MjjNR1uN7vxMgB75J8RGRPzP205qYcIfFFu2qzMDcoJbseS81J01sWx8hjfcmBxgGB5CqJB9pbltRtZtrjYQAIYQDDSxWIIHFe6W8LKJsJEySBcYRCT4tpByDGfWo12CEhVO43DMTwUUHnvBH0FPlWD3lIlRvA8KiZ8CgtHy7/hUE2xeLXlDFTlT8OZnOSxbkede9BvWx7sMhLvsCnbMyAzzJiF3b+DyfKqzTlgzkgfC8ROCELE5Ej4ZjtNWGi1AFptto/Dt3/EwbaFYD+EMqtweAKKesdUusIs2iSI2s07XaQhWDCnamZnlZ4rzX6PUXIF66ilHClPeBSWZLTghVxAUkTT1y1qXNs3GKLmAWCBeVwFIPBXk149q0i3f2yzuRWAXcCPdqNxaTiSwjzU1BAPT9Slj3luWG1hHhbEMHPZo+L7RUrp2puXrypqLCochmhg0bLuACJGQMhqRa0kacC1etkm20+La0ZYSB5r+NTNWt0ai34mChhuJgld24TJmR4iJmgcvdNsWJ1S2zgIYG5hBCbiu7AYZG47TExmtF7PuH11v3fgIuGQDP7MELyMQWXGSRz3qm6jqd1pgRyVMLg7UdYJxkcQcQYGaldB637rU2LrsdjXblt1I8StJI3RiH3gTxKp6wiuwg17NJmia6BU0TTd28FUsxAAEkngAck1VW/a3Sni8p+jdvpQXIommdNqVdQyMGU8EGRTlBj/bxgHsFgSviECABIgkkkY4HNY7qmrTUIsK7Dem0BjkllhiWvErjEju3ftsv0h2QyWN3whmJEkE4WACKznsT0qHu33mVJW0AMABSZ8RJMM0cxiYrPKjx+inSqFx4pdmBjLLnGSY2QM8ZJzTCdCt/+HajVEbtQV2hiMqqMkbRAglYk9wIrTe0upVLBvPMoUEgSZkgLE8FmzWD6p7SajadPbYbGVd4S2pPjVRkthZgQJnBNZheiNDbx4j29KmXbUogkYdD8pkSP81ZG3q9Sw/ZrdggwzKI88xbP40yeq6lMXC27MSF2/swWiIk+JVOD5+dXEdG9n9YdHfDG/v05VgyqZdW5kpJLADxblztgng1uuuGdNcIP7sg/ZFcr0fVVt6ez75Bde4S5LbfhttuwxBnwOTnyxHfaXfa6zd0zWtzLcaywG4QpdVwA0xJbieasVkvaPpy3rLK/eDI5BkZ9cmYrnuq9mLll763DBt2y6GPDcG5VIU+YDbo/smuhdQul7OCASBk9pBg/aBXNuodb1FwkXbjb1kbePi+IAAcGKcUqt0ttmO1Z3MCIGOIMHzED7qtbA/82paclQc/xKAc/MiqnS6Usy4xIBPz/HGcVYdUHurlsg8NH/63j8ADVqHtTe8VwHapEgBRGQftPA5qpN8+InB8JP0NWHX1i/d8jDj67Sfvmqi6SSZzMj78VR77yCMcN+NNb/SnF0rHyGRz5ivPcgEzI+lB2FeksEW2tyBx/Qntvn/ieZP21kvaC2S4YuH2KoPgKEiS3BmSZnHnimLHta9tF92xvEQpF5UnxKACrA7j492DONueaZ1XUxcu3Iwo3nbH/o24XB58X1rGVSLGqO22AFYs5k7SQANi/IfCefSnWuXD7zamZwRaAJJZj5eL4RTOha54ILBJyd0TBMiJziBFTNDcKq24rJIXxXAYhTP1kjFaqLTT2rrLb8LqfDub4Y8TEiPlFekszZXaIEDeDy6mSs+Sn+TXul04DqSUwB+8cbElsRGFn6V7ZWWkuLmP3OYUTndiIYH6isKbe2Ut3fRGjt/SeEfYCPsqVfRzZQbyCfFIG3aCm1RHYGEMjIz51G19sttSWRXwxfbjxJtMjgAbjzTuvti4Td96i21KjZgzDMokzEAsD/gNA7qOnDeu+8nhVt0DcSIUGTJg5LcedI1NnTMjsTcMOE3ifhIVhHbk+VGr19tfDm5Kti2Ao8WYmCAD5CTiotk2TaIVLhHvCxO4qNig8HcBgA5xgUD5W2bGwuBKlQGSWHYR/vUq8267ba21uCwhREbskTGIkH7eKT+qWks7mV1YJElTBaDtAMcE4+oqHZ6baS/ZZLzNNxAquuTNyScqJgTI8hQXGqulivuxnhSTAEg7dxIPiIBnBgTUZ7RcWiFgtdu23UEHxM5Ko5n4oggnmW8jE3XW3XTtG5n2sfCFVdxDAMZYT8We5geVVmluhdRptpVGO03BnY26+biOCedm8rOCMrkNSDtfs3qC2ksS25hathzMndsUncfMzP1qxuXQqljgASfkKzXsIynTMVONyrnn9nZtWzJ75UmauOsFv1e9sBL7G2gZO6MR6zW1VHU/aixe0l3Yx8dt1WVYZ2tjjBwa5zpdGPdgxu8RbNvmZEE8wJmPMVON1w6gggi3d3jbChjaueENGIO7gwZBpzRf0IHzrnareexDzok5+J+cH4jV9NYTpXW30+lshAp3Nc+IE/DsPYj+KtX0XXtesJcYAE7pjjDEflW5RmP0hud1vKQF43H3mW+LbxsxG4ZnFR/ZXWg6CzdukLKQYnbhikgfMVH/AEmXgtzdMxZAjuP2yjn1LAR2ms/1BbljT6dbC7hBUAsCqDfuYljgzv78EecVOXaRe+0XUhd0GoA/4bWCfmbikfcQfrWV0Hsneuj9YQoJV3TxGRtlRK7f7xweCMiKm6jq9qxpNRZdx7677oIr/E7K0lmz4F7S23A4qg1pa4wH62dPaRYiSgZS9wr4dyyIE5H71IVF0mls3rZWLgCkTudYO8H+0RwI71517WW3FlVgFLjWzBBBUqFUyOcCPrUu91PQE+K67lZ2i0pIzHBC+ajvVJ1Tqmnue7SxbdStxW3OIJAkGczMkfZViJS9Qu7UsqN1tgpXcoJDlSpCnBBMwYPc04uuuFAXfcBEjaMZEjieajPe8C5IAQAx2gkef9mak39K3u3UEZsl59UhmMx3ExQajVR+rjjw7TP90ifxrMdYVVve9X47Z3A45VZAPmJQn51d6u4f1ccZMGfJvF+Q+2qoWgAQ43YkZxxgk8HDsIG454qQrP6bp8MVUFvC4J4jGDPaQR9lR+qXZ01gwPicY+SY+0mtXq71mJnIDCFk+RgmIERyIrL68zp2UAQl4wQOQ24SZz+6PsrUQ7rLYfZjcTbXMfPEnHnVfqgqhRA+Je84PfBHl5V7dYlNO0kj4YPGMRUO8IRfkR/kb/aqFtqOYnuR24GcCKbfUCTCr/lH+1Ifn/EfvqO54xQWGk1WwzAMQRPYqwbH+WPqfOlaG5IuTg7QBMT47iloEZwDUEnB/nmvbDZFBdnXkBf2hhfEBsEA7SP4vI8RSl62dpBbLliT7sZkjjxCOPWqt9RzIBgefrFCwSIXnjPmT6ZoNVc6zu3hpACPA2jEgKx5k8jFWHRb6lre0SAThgBMhQAQJk4UVitNchWOc458yD5f2at/Z/rLh/dqAWcMFPkQpIntGBWbBoL3USok7pcKoBA4IbeVAHYAxBHI71GAV7gUSV3YwTukQTwMBSe3Apgs7EXQyxbUDcAuXJXdAOBAA5AgGmOn2LsjYWLDJgrgQfXvMZqYq7taBi8EEjcgB8IjxT8+/wCVRdTbuBLxEhX3MpVh8LTMg8TJH1prWaq/atM7MwadvxDDYgiP7P4VETUs+lYgszQFAnG4tEHOBO0D50wXV7q15So5XfbB3KDEEEyAJiRFMjVN+s2DKlQxaFmBCt5kkZyPrXus1zjafF/SqfgBHhzyBzvB+detfe5dtLuEy0+E/uiQCJ9KgveragjT3QW2+DBjjcYBk+RINZbrOs3bA6wbSqisAfG24s58laTx5CatdYze4dSPFKKN2AfEkegGc/KqP2h1ZTU6m0ZZRdBBPYrsJj7x9asK7N+j0k+/Jgg7Dj+Im7OOO/4VPv8AtOzXntWVEWz47j/CAJ+EDnIPftXN9F7QMuhuLbJRrhSYB3lFY7ox4ZBY7vT51dX+vG3akkrCRtSfCSM7zHiIbvn4TB8VS1qFe2d8WAtqy++4Q25Dkl3KjOPD4G4BHMmsvpNJqipNtpBBwXhTOSRiOMc/ZzRpOrjUTcJMI4DSI3FtygjGBDnvPOZqv0/XL1uB74BF2Ftxt+FCwmBtk+GfIjypiNDpOoXAwRz4bZdgpg/EqzuIySIHftWw6F7b2bdsI4K25b9oJZRJmCIkc+vPFcvbWOuutMrSbmmts0AneWALER8LHbun+yKsW1wC+9YuwYgoCSJIMMTjwqMz5xQTfavVjUXL6KyiXYhsxtN2026O67bOD/anFRz1bY2kWVcBvEpA3bWIG1ceDIJLbdxGJAqj1ntETd2oDHiUxwZOYxwMwaVp7zDUpflklgV8AMyGB2oByOADyaqLbV9HwlwbluC6j5PiO13IAngQQJPoYNU/Vuitf1iiEUssh4d2aDtBKnC9uAMZNaC2LxtJ70MPCzMDtN33oOCqjIVuYIwTA5iktqBb1y3AJ8LqQPF4gUkDtn8amqyh0TObg3Q1u8bO3gHaSCTtUBeCeOxpdjolkXmEh1CBwTOW3LuHOR4gPmfSpWlCtrNXcLsii8TgwTvdznB4EmO575zH/U1e+uoW4wBJEMYYlWUbRgSNp3EVUQ9fb2XGQfu3LiRmQFc7fuNW+n08vZtqwbw3LOMSCrlWHpkVWdQtLu1BjxC+pnnDBsfXH2UtrQU21baVUycmCrMpIkZ4xyKtFymmB0y7jDowwDx4U3SOPinnIqGNKXAyIYACAZPlniMRXmk2pYUKCJuGcmZ8Sye4wB6UnSdZ92qAGSuSDt2gjKgCCxPM/SoDVdPNshZJm1u8R7gwfucfZWd6prFKXFUGDc3AxHHaP8Rq71HXGuTuPwqwBRYOdoRjuOIxIjvVLq/EdRtQiBvMtMAkbjxnjgedagjaZgbAn9wsfzH34prVqJMff6ia907rsMnaRtHbPM/TApaIXdVU7izbQcxJx37flVQzqrJC29wAJQER5cgn1IM59KhwDyY+k/nVz1fREt4TuCg+gEExHzA4qlZCCQcEUVMudNIU+Jd0gFSGBkzHIg8edN2NGTMESBMZk5EgY5oRmHDkfKfypwO25TCzxhT59xEGqhLW3WdysCY5UjzzkfzNJTUEGcYHkOf+9WVvp9142lZY7QNxUz5QfmOO3yry/oCt3ZcO6I3bZiSpIyB8hU0VurfjgY7CBUvoLH3pYGNqMSe8RtMesNUg6C0QeceTGeMczSNLo9tt3GAwUCcyN4Y9sx7s5jy86BSa1n/ZTtVmJJk5kCAfMA9qe6frrix49s8EQCc5EgH55qE1xbd3cMlSDtIMSIMZ86l6d1K21ByPLvCmZ+RNBM66bg2KzswOfEDH388ildLZjbuRGIJ9PX6GO3lVRqBcIXcSYQH4pgd/kccVI6Wt0zsDR3jEjy8jUF0b92QDdE7pG6BlM91UxOPKnel6u6+sQOVkK0ep8MjkzAJ++owsaqDCuZ7wrc5xz86b6Zqzav7mUh9sKCOcjj08JqKufa2+VtSwwWVQZx8Qb8vvrManXPdd7lxYNwlwVBguXWVB7YnFXftt1RG04tyPeG6r7e4Xbcn5CStZx7bXmT9XRiVt25CqT4lUbjEd2zNOPhWisdTIS3aXeLgChmEbBumQT3lSwMeZ8qs9R7Thrdy2hRbccwTkMDPEHiSOYJzStJ7C6i4F/aQhGS6tbZJMtK5luwgnBmR2sU/R8vvCq6kshSWKrDnkGM7SC31Ed6zsXKb9lenJOIUPvJmXkrYfIBEAwJz5mo9n3ZQjaQygqALYKd4LnbI+0c+tX/S/Zs6YwrkhQwBYLPiXaQSMREZHlWSv6wrfcBgA7GVEERtBXtIgKf8ArUnZekfr93/zdphuH7EDwmDy4+RHpVjq9YlrTqAwJAXHMyQ2cCMkmQZUzzWd6/em5aMDCfbBn86k3XJtwW7YHeJHI9B/Oa0h5NULg2MArTIYdlPhuY4OJPzNXLKf1e0Q5U7nKNgsqhwFYAzEAkx5zURekvdSy5uI8L7xre0yEYxcbykASR+Yq0Xpt+7YANl2QM4RoPiQsGGP3VAgAmJ9YqEVmp0JFttTcLMYFtWdpdmYDaRkgYYOQIjbAq66tKai3caAio6YmdzjBURJE96i9Q0jvYSyto7QyFobcQEVhgA4eH3fZNNa3qLacO/umm9KNhlmbm8AEjOBx6Tik7VU2tKx1Ny/aLQYMCw7KAABHbI28+venNZ7O37jq7JeXkrttKgJY+IeK4TJ8z2pWm9pHtKQNOvjlQWvcHBIggeWPrVg/tTqXNq2bdhYA2ncWkr5gRHFXsZXqDNvvkgiAm6exAAb0nt9astboi1w5AX3aA5VUD+6UMf84Jkcz607cu2J8Z1Bvs5uMiogt75DFRLSyeGc+RpnW32AYKGdm8ImDG7+0DBBLdsYFVEbql4IiKpDmWBIbE7h5NMjtPMV70vRl7e9LQc7Q3iY4iAYVds5U9+G86gan9klgtByx28kQef7s8eu6o+h15GluqRuFtkdfTdKtnmDgx6VRddRs3rSz4FkEwqJMJcYckFpDCeciKz/AFC8zXpZixwCSZJzkf8Au44p/SMj3bgdCcELtaDuX4ScZHmO+KR1C1+0xjZbG6fMBZIx8vvpBUWx8Q8qtel2/d7brMAoBYL+94pUECOCQe/amVsgapkJAEtnsvcN6wM/SrLZbuFoVtoAliWadhCguoXwqFYkAeayaqIlq6xQtwGckmQczEATJAxngVEuWELEu5DEnhfWrK7bQkiySbW5d2DgEwDsOVI/iH4GKqlv5Mg/RiPOircdRRse6JP9gBj+P5UnU9OkygC7QCwaV8yYaIwB2qv0XU7mnuBxIYCIYEAr5H0x9IrVaL2wf3fu7gV5JIIZcAeQIyeD8ql6RE0IutbuIRj3W5CXLjdaK3QQf3Zt7x2PiHpUTT2NQSht7ipZhvAuFFG4AExlRHiz/FVynV3LhipSDP8ARpHAAjYAcjvxk/OopvMH3k/tIndABgclIgZ+R75zU1VYq3Su1gAIBJur4huzg8g54x6VZ6bp9tkAe6tuJgCzdbj974tox+FNP051yHIJycAjaSCPHAafkDxXly+5QQrEERDLHJ53Hv64oJOv6PYdX93qbbNAYzb2EqCDtDAwTIH2j1qrtezt33bH3JbblijZXGcHJxyPX1mpmo6bCkqVKnJ2mCIZTESeCOxJwcVddBa44t2tPcW26iQ+4AEblDAhgQeS23uBAju0Z1vZ+5ABRrJ5m5v8QwCoUDMTugSYBqNdtXrfxF1A4aAFEHmGGOxjHNdD1vU7qNZW9aQ3EdCVW6pBFxLgURyD5nIHme0DqWouX0KsBbG6dsFmUkkgdiBmJUGYExFT6XGT03tDqVLp73cDutyLakHsCrBZE+meIpnqmoOdzXN4TG9mLR2JniTmr630eSYExzgxkYM8Qfn9KdvdBLGGWTAglWiIxDFcAU2JjF27bXGABJJIAkZM48z3xHeuhexnsI9hzqNRtXZOxSVKcGSxIMZjjy57VB6b7OG1cVgCGEQyyVieTM5x2rQ6c2ydl0XFM4hYUt5iRBHOCftqXlqwvqHtFcVhuCLsBBAlg3MgMMRBOIkVFHtGrbTZVX3DEqzN7yVDKCoEDYTjznzw5c9j7NwFrd425Ake7JMgyP3vujg1baPoGnRSVuZLAE7JPls3SSBJiJ8hWdi4bTVM1t/gJUdz4AZXw5bJAb4sA+tZX2lXa7XSqjkZOBCXQNstwVIx5r2zWyT2SslSFdhJJgJHmeIlssTkmoJ9iFa5va65Iym62SqkDjbmVyTGefSkuLY5pqbm7bgsVUx9CJ9OJ+2rrpHuSGN4K4VV2mGkftLO4EHg7A44j1raaj2GsNaFos0Idw2oQYgYnbxOY9aZufozteErdZYAnwbgYzLCY7fKtfTOMt1C0i7gh3FGAJBhs5EeKAsADE81J63o293aK7WDM7bwYEbrcQsBuLqmCTwcQCRqrXsclu0io6sqksRtQzBDg5E4YDHBXFI1ns8JQb4hdoAVWQr5EHK9hPkoqauOc6jaWYsbgGfEiSs5AlTEAxHOM1YJ7PWdTaAsi6HtkC4z5V2b4VBUbbMgGCZIkYatD072JyNxa2N26FaQZJMehAA9DPzq3sdOJvPduMBuACkQsESVLqPi29ifM1fpMZXWdO0/64Smn3SoRraKqWxIALk+GHGc/CSBIEGpOk09r31sgFUSAklSxiACxA5PiByRgVeG17wIXOTkng5+GDIJ4iI71kToS2pZQwZYO4MxQbgGwWP7pMA8Gnoe6/qFtX2cQy+EAA/vRPxcdiJ+neoGq6+pHiG6TJUbVAJJjxQWaJPlVvqekachgz6ZSSPivAx5xCliY48XzmqXT9DDm5bGwhDhyzQQTygjuByQIjmrBTai41wsuCEUFVPb3jAkL55b769GkKJf4IdBAGeHX8jNXy9F2KrrLjytspzIKlSJIMiIImm2snZttLbtnuSXL4+Lt4RJ4/Gtain6dp2tsr3GW0okw/xHn4UHizjmKXrdK0ytwXVcEyocAGZZWDAFTxipWl0Fu2433VcsTAEZU4yftxIOTTjJaG0Jc3jl1DHcPMhdp3QonnEDigqAhbV2pwH2LP8AfXaT6gbq1adFFwBtp3p4YAKkkSoAIyACPWQay3tBb2tbZZjMEgg+F2IkTgxFbTpmqZeRAYGYO4gjO/jAYN38qlEbqVy3blmO4Ku2YGX4gZk/WsPqkTe2wypyJGc5itL1mybrXTbVjENDATgwCpGdsSYPlVF1DTAXXCwBPY49Yzx86sFzc1lpgwKy0jaWWQDwdpyRntkk+dWWnsgLtKlVEqQygq3zjgkjyHyrPaVLLlYuqkZh90Hn4YYZHlzxAPe1fqVtmRXdDA+IfCSR8JEkeIecetZsRMv6q2YYXFbOWGQOANwPwxjJIpFpDCnb40JlZJDCMxMEdu3qOMuWOnoLY2BCFkQMnyk92kE+X50yrqGzbTcML4tksIjbKCJ5Kz5xiootxGUZZ5LBszE7oMDEZExJr2+p37feA5wMYmcCeT5c8dhTzxtBhVaYyEIbmRMkgZmRB5OKeQtcQptWFDEoNxGMwRGJ8iMz9oItghpGWjMMAwMR4YJg5AkdiPSvLNw2ru9RtbZkf2W4xhcbfw4pehtN7wY2ny2w6DHKnsPPiM9qYu61bkMhQbyCsRukzuEg+Hj4Rkg0Ei/fZma7Mn4TuG0QAMLDEDv8yTTg1jhRLRPfw8HGOQCD5/lUe/qGRUUkx5ojESBukvI3njsSR50WrqsxiZJbY2G5E7oYLJg/wg+fFBIs6Uz8YKxCrJGGBUTC88scCntZ8Rj3YcQZK+h5MBoM854HllWm042E5EQSQQJmZ27YmMHABnvTOm0qeDZHBA3bwrE5P7wOT5cT5VFP3rhushCqMnKFlODngHeY7Yk4py1qkZl2sWI+J5JwYABxnMfjimDuR1bY6Z5QqytKnPIMhj5T69qdt31jau4kSdoJ3QY3dt3MgGfxqBVvqDKdy3gnMK/w8ESVIDAGOZI796XqgHCsNhX+JAyg4Bj97AMzzOMiq+beQbqgk4BLiYPnt8JzB+ZFSbaMpYLd2qZZQSHRS0gqYmFMzJ4GBPYp9NV7kbAt5eYIVwg7kgkQxk5ySfxlv1B5y4jttFz6SOR5Y5qnuWHnwvBUSNrkgPnlSkMpM5x6VIu2iEXfcZrgBAbaoAkxhQR5j0ioH/8AxW4C4e4x7QQWUH+IDE485FN3OqKEVWcbjMBUUGYGTBAzkSRn7ah6xWKlHvlS2GCoSRnIMuMwOQBycmvdO+2wE92N8bSWLZYckDzPb/pNaE7cI3LDqvwjcAARyvgAJEYkzEek0i91hygXfcW4RLH3ZKgE4BbaOPMEzBxTVnepJtttO6fEVz5AjO45OCRz2qPqOoMAxdizHwkBVJ2gkTtgEQS2JzQe9O64wDqzhGB4C2y4VQPikdyd3Y9vSpg9srWIvZAxOnJMfMCq/qdnSFlYLcJ7x4UIJzgFfunnnFMXek6M3BtlZ42m4ROIEmJ57CqiwPtPYZiVuxIiFtuoAJnja3BFV+tbT32zccEwPD70SAREr7uDTHUfZmxErdIbkCSSwBywEEwBUT/6etqYN5pPnIP/ALlA8+TV6Fm/T9Mp/rABX94MyiR6FCD91L/8LtbGC3S3Y7LniPOMlB24pqx7Kk/DqDPobbSPz8qSPZXMNeYk5ICoW+omRToQNbp7Fr+ivmXE7WAiRmHgyATiOZnPnGv64gKiXLhAiQ/AMDcAD4gd2YPEGtGOhWbAm4lqD/6oUHHOCSO/aouu1ujUgsLLzg7N5fHyEHtgnikGS94jORcuGRMEeIFiZzIECSSalWWt22J2k4IksOGEFhAEcnOeamXdbo7jAC3eEHw7Qp9MhifrNSbvuHJC2Lr4JFy2FUnsZwEcZ7iT6c1pFRrrAKR4FGWA3HaJjIMZnyHrWl0epQbGdhAUY94pBZQACBA5/tHHlWf1XTLgYC2WKAyFu+7VpHaNxDfaJ8qhfq9xmBt23DDJAUDxcY/nNPRsDfb3RuWrS+Mnm8kmMCBiTjiRWd1Opd3YOPdlcQ0Bo9ZEn5+tQVtXVJJBTb8RI2mT2I7zVna6tfA2yrAcbrYaPl5CmDbajv8A3R+NVmq+Fvkv50UVIzVh0r4H+X50Xv6W1/y1/AV5RWL60Tc/pH/vD8Kh9W+Nfp/rWiikFFquF/vfm1W2k/pV/wCaf/lXlFUJtfGv8/wV50vkf8z8q9opFWml/d+a/wCmrBvgHyf/AFiiis1YZ6x/Vbn90f66r7v9Vtf4fwFFFSDzUfAPkf8A41M/eb5fktFFUe6T4m+Q/wBTU7q+f8v+qiis1UN/+N/zF/8AnTN7l/k34NRRWmSNX8DfIUnR/wDC/uP/AKqKKqot34tN/PYUNz/gT8DXtFaQvVcW/mf9FXH7zfMUUVmqx3tD/Wf8X51tunf1Rv74r2itfkRz7q/9Mf7x/EVIP9Uv/MfjXtFdKlM9G/pE+Vz8BUl/hvfJfwWiisiVovi/wH8Kg6j4bn+H8BRRUFb1X4LP1/Kpd/4v58zRRWk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AutoShape 4" descr="data:image/jpeg;base64,/9j/4AAQSkZJRgABAQAAAQABAAD/2wCEAAkGBhQSEBMUExQWFRUWGBwYGBgXFxgbGRwaFxsYHBgZGBogHCYeGBsjGxkcHzIgJCcpLCwsGCAxNTAqNSYrLCkBCQoKDgwOFw8PFCkcHBwpKSkpKSkpKSkpKSkpKSwpKSkpKSwpKSwsLCkpKSkpKSkpLCkpKSksLCksLCkpKSkqLP/AABEIALEBHQMBIgACEQEDEQH/xAAcAAABBQEBAQAAAAAAAAAAAAAAAgMEBQYHAQj/xABGEAACAQMDAgMFBAYIBAUFAAABAhEAAyEEEjEFQSJRYQYTMnGBkaGxwQcUI0JS8DM0YnKCkrLRQ3Ph8RUkU6LCFkSDk9L/xAAXAQEBAQEAAAAAAAAAAAAAAAAAAQID/8QAGxEBAQEAAwEBAAAAAAAAAAAAAAERAiExEkH/2gAMAwEAAhEDEQA/AOwClg02BS1BowcWnFpmnFNA6KVSAaWKK9r2gUUaFFFFAUUUUBRRRQFFFFAUUUUBRRRQFFFFAUUUUBRRRQUftjaLaUkcqyn74P3GueXrR2tPb/eK6f1+1u010ek/YQa5+LWHA7n/AGP+9ZoqUskdp/LNRb1ke7c48Ik+cdjFW96QNqjJJyftrO+1jvbWzetwTbw48w0Ru/s4I+orKI3UlLQYheBI5xJrP37h4gfT08612svrqLSXLfDQRPPlB+RkfSs/rLKpk8biJ+Y49cVUUupnMgfFPbhgD+NQbq5EgZ9BP85q3e+JlVHAgkScGPoYzVfqLcFgOxn7f5FFQGjy/Ck+6kcD7KXf4wO9IL5zA+tUdYDfEWY8ASATBPp35+6mtXqoDNuPBIIlSQsjj5zSrTEAH9oCZO5FnjEHBgGT9lJ6raldo7xaPnnk/wCYn7awhz2d63fsNpyLrsgYNcQOzAocuIJiQDiuzIfLP881wixrx+t7cQPCORyoH/8AP0Jrrvsb1E3tHaJwyj3bA9imPvXafrW5Rfilg00DTgNaUsV7SZpVFFFFFAUUUUBRRRQFFFFAUUUUBRRRQFFFFAUUUUBRRRQM621utuvmpH2g1zxQCTHABk+o7A/Z9ldIIrAamCCi45BMeRj+TWOQpTP0nB9Ij8RUTX6NHRlPDCCeeZE/n9Km6ndNshoVSQynvMR9h+2TUPXBoGe5nz5NZgx3QNYbdm7p2+NLhAHbvI5B+JY+tR+qI24huYBie4Pb/YV6/UivUNRFufeNtIBHIIlx9ZMetS+rWSXRljAYH1+Q+tVFPfXb4fJmHrkY/OoepuAkk9xEd8evbip2oYnPY7T/ALgnv+FVeoWIHEEiqIrZxxIJx8p/Km27RHA59JH5U6qiVz3z+f402tuRig67bskOvheAAJDgKQsswKTJMzmKgXLrG4mY2hrpx3Cnbjt4jNTrAHiJQqeD490lyMxMDAJ471QXtd/WroUtH7NYwCBAYH6gH6msIpnutuLYDA8jiG/o2+RB211j9F3U929P4wHH95TDD7CP8tcjsRCDlYO3zKfvJ81I3Aehra/o51ZGpVJkhgymcEN4XHyMz/8AkrZHagaWDTQNLBrSnQaVNQtR1BbfMkgSQBP2/jVYfaTe6i2UCmCS0kw7oqYkbQSWEmeKmq0NFQtX1e1aw7gHy5P2DNQ29rtMOXP+R/yFNFzRUNOr2iu4XFj1Mfcc0yfaPTzHvV+/8YirosqKY0+ut3PgdW/usD+FPA1R7RRRQFFFFAUUUUBRRRQFFFFAUUV5UAa591Fgt2+WwA5AHcyZgfdXQSawPtBcT9cuowO4wyzwQUWYPczOPSpfBn9WSVDckPI9BJkUnU31LbMFuYxwQe3Ir3WOERj2AnzIAifumqa5eVnS9HjjZk5xjjjIINYGV6nrEHUFceEcMfUgrP4VZXtYpSQR2cdge+Dx3FZ32qUC/uGRJ+R/ex85rS6q8uwQALZGBGAOYH0itfqKm/blYC+Yn6gj8aqdahlsdwZPqP8ArU66SnwycjkcSI4n071BvWm2gtmU7+h/2FBCdomPP8eKLd2C0/h86LiTM+Q+6KbvJkY7A5+z8RQdV92EtgBQkFmgGRiFEfQH7azHVLyjTWLZLKztvk4A7j5DI/7CrrrKbbewTnbax2I7Y9SaovaC7F4Kp3LbXaUJ8jzPnAHHHrWYiLZubZDY4mOQf3bi+fqO4rb/AKNunm5rUYEL7sG6YEiJUFBnCtuwfT0rD6a4MESUBwQPEpzg+ldW/RHooF+5A4RARxnczbTzEhcedag6FqtR7u27n91SfsFZbqntKXVAklmcbgI/ZrnDxw3mpJ57jm39quoG1o7rCZICqRGC5Chs4xM/SsEb7XP1dDcS3JF0km4zNtUTcYBYJE+HeCfLAFS1pb39ZuvK1slwocLZYtvuMAgLOTgL4yASpHygAPdG1Fu71CQSbjG2jztIJVblzaok+FNoziGMc1lLr7tS4e4VKKIyETMlgEww+BcBdzAHH8Nx7AalbnUZUASHIAVhChLIOWJbLnjAwIHACCL1LqQ95cuMxG665AiSQzkLGOZIAz29KgXequu79g0KxVmd1gbQCZCzOCO9Ul5r+4sCVJfcZA5RpSDBG0EAgT245pNu9qdjqd7K2CCkgmFVTgeQGe8VnEau77TX18JsquQPEH5PA5qPqet303FrIMZbaSIniZBAmCM8xVRqdRfuwBbJO9W/ozzbC7ckjB2gGfM1LWzdct+sOql/dzBBf9kGUHDbJIYzIOc81OlWuk6uLltXWYJgcq6tORMwCPORXVukOx09ovJY21LSIMlRMjsZrkF21aRrdtCVgiD9O54YznNdk0YPu03Ru2iY4mBMfWt8Q/RRRXQFFFFAUUUUBRRRQFeTRWb6l7c2Ldy5ZBLXVViIUlNyqzbSw7+GPtHINZGjZwOabsalXUMjBlPBUgjBg5HriuH9a1Gs1ao2qvCyAZ/attQgc/sRO4hlmCvDelbz9ErL+oFUf3ipdcBtpWZO4nacgSY9YmppG3JrE+2mmDXh4ZO0EHygkTz5xW0JrPe0ieNW81I+wyPxq1XPrunbZdltwKkGQJkhsz5fMYqr0WkItrbVWzLbyIEmVUCczAmeOKvLqwYmJwPUyI+nNV3WepLbBMgtAYJPIkTjv5/SuaMd7T6MJphIlptk9wANyQD3J+ymNRfW4tt1bG0DM4gQQPsqx69p3uWLrsZgOB8kZLigDzAk/wAyKvoCg6c4G5WKjdkCRMxxNaQK0ltxAAgycf8Aeo2rYAbRBAkTEZNR9UWLEkkmD64pLJ4A8yZH8+n2VRHtsZEjzGaZv3IVSPUd+0H8TRujPrPfj+RUjRaaQQZEH6f9OKo3evab1oHmWutt9MjPbM1nNbdBZpESTDDjnkmfvq31t+L19gSdi7YOBuJWVkDjLD61WNaVhC+E/wAJOD6qT/0rEQzaDAluD3jg+sd579jXbf0YWANAHACm5cdiBxiEx/kNcb0oKqB5cqfL59sfhWo6Z7V39KiG3cYohMW2PgIB+Er2BM8R51rVbf8ASgwaxZtyFLXN4JAI/YozR9SVrLXdbuvWkfe21Dua04KE+IKo2hVByo8XBEkgcSPbbqB1GnsapQD7tdt1FmU3lTvB7qQu3IxuFMeyfS/eyXFy7swArbFIcjbyQeC2PLmayG/1Mhn96FteJFLHZbKtsDQw5UkXeY4AmDV/+jxgt3UOWBi2zLtU7WBuM7ENHAAQAevBq0PRUtQ9saawy5yxckGeSACWwAcn4B51m/aHrrlgtq4Cj2Y3INgIYgBZB+EjwxMeEeWHil3ryokyFUKCTAjjzIqLpblxyVVmyZ4zA47d8D61Ram7fu6ZPdWtzO25wchQvhSSYG48+UNUdOn6lElmCDytswk4hd0hQT+VZwa/VH3a+J4PeQB98AfbVVqdfZPN4SB2KmOeYBrMMhdSwUsckm4TiCRJO1gOD99SdKLh/wDtnIBHiN1NhBn94oBiPOmDRdLuG7fXay3FLKIxkNAIBHfJ5rt4r5/6Bq7X61ZYuFZLikKoDboIO0sCF245z6V132f9qxfuvaYQwAYRxB3YyeYE/bWoNJRNFFbHtFeUUHtFeUUHteTTN3VKrBSQCQWz5LE/ZIrK9V9uWtXHC2gbaGGZ3Fskw07Fb4+B3Ez8qaNea4V7TNes9QvLbeEVrhIwg8e8gAKS7xvndHJromj9vDcD/s1EMQDvkRtDSwjBzxXNvaPqSjW3HNvc7sGcqJwyLG2SV9MzxWd0Umk6Jui4We4TmVG357naW5BHA4rpf6JWCvq7cbSChImTMMJJkySCB5eHFYS31O5chEAKFpiN4LQfiZhthd0jAjaPKavvYHrB0j6i7dl/eBAPHLkh9viknIEn/uKhHYWNUHtdIt2yMncR9qk/lVto9cl5BctncrcfTBBHYjyqF7QD9jP8LA/l+daVz33PiLNk8/dI+XlWY69bX3rhjJLnYo8mXO8+R24UedajqWuS2SXYIs8k+ZAj7z9lYrrvtTb3XDaKliFIYKcMAFJyB8KzHnNYhSz1gi6lmAzXStu5MEW1uDaUXyLHJHoKz/s+Dsu2iT8SkjzwwE0pCNu9DuKFXmZMhgZak6G7GqugkHcvPqIMfSSPpWkJ11vZMRI5+6oaW/C392P5+yKl626HRiBHb+YqvtSBB/ncB2qoZcY+k0qy4E7t2YOCB29aEYQOO48vuphr2Bxx5cZNUbDQaZryOwIg3CzduAXAiM4U1N1HSzbtszlCoIG0A5y4x9E3fJhVt0jS7dKkEHlp+qeH6bLgqB7SXtlpEkAksSBn4AtufkTurmKq9et27aZ3bhuGRAkkRJ4MjjNR1uN7vxMgB75J8RGRPzP205qYcIfFFu2qzMDcoJbseS81J01sWx8hjfcmBxgGB5CqJB9pbltRtZtrjYQAIYQDDSxWIIHFe6W8LKJsJEySBcYRCT4tpByDGfWo12CEhVO43DMTwUUHnvBH0FPlWD3lIlRvA8KiZ8CgtHy7/hUE2xeLXlDFTlT8OZnOSxbkede9BvWx7sMhLvsCnbMyAzzJiF3b+DyfKqzTlgzkgfC8ROCELE5Ej4ZjtNWGi1AFptto/Dt3/EwbaFYD+EMqtweAKKesdUusIs2iSI2s07XaQhWDCnamZnlZ4rzX6PUXIF66ilHClPeBSWZLTghVxAUkTT1y1qXNs3GKLmAWCBeVwFIPBXk149q0i3f2yzuRWAXcCPdqNxaTiSwjzU1BAPT9Slj3luWG1hHhbEMHPZo+L7RUrp2puXrypqLCochmhg0bLuACJGQMhqRa0kacC1etkm20+La0ZYSB5r+NTNWt0ai34mChhuJgld24TJmR4iJmgcvdNsWJ1S2zgIYG5hBCbiu7AYZG47TExmtF7PuH11v3fgIuGQDP7MELyMQWXGSRz3qm6jqd1pgRyVMLg7UdYJxkcQcQYGaldB637rU2LrsdjXblt1I8StJI3RiH3gTxKp6wiuwg17NJmia6BU0TTd28FUsxAAEkngAck1VW/a3Sni8p+jdvpQXIommdNqVdQyMGU8EGRTlBj/bxgHsFgSviECABIgkkkY4HNY7qmrTUIsK7Dem0BjkllhiWvErjEju3ftsv0h2QyWN3whmJEkE4WACKznsT0qHu33mVJW0AMABSZ8RJMM0cxiYrPKjx+inSqFx4pdmBjLLnGSY2QM8ZJzTCdCt/+HajVEbtQV2hiMqqMkbRAglYk9wIrTe0upVLBvPMoUEgSZkgLE8FmzWD6p7SajadPbYbGVd4S2pPjVRkthZgQJnBNZheiNDbx4j29KmXbUogkYdD8pkSP81ZG3q9Sw/ZrdggwzKI88xbP40yeq6lMXC27MSF2/swWiIk+JVOD5+dXEdG9n9YdHfDG/v05VgyqZdW5kpJLADxblztgng1uuuGdNcIP7sg/ZFcr0fVVt6ez75Bde4S5LbfhttuwxBnwOTnyxHfaXfa6zd0zWtzLcaywG4QpdVwA0xJbieasVkvaPpy3rLK/eDI5BkZ9cmYrnuq9mLll763DBt2y6GPDcG5VIU+YDbo/smuhdQul7OCASBk9pBg/aBXNuodb1FwkXbjb1kbePi+IAAcGKcUqt0ttmO1Z3MCIGOIMHzED7qtbA/82paclQc/xKAc/MiqnS6Usy4xIBPz/HGcVYdUHurlsg8NH/63j8ADVqHtTe8VwHapEgBRGQftPA5qpN8+InB8JP0NWHX1i/d8jDj67Sfvmqi6SSZzMj78VR77yCMcN+NNb/SnF0rHyGRz5ivPcgEzI+lB2FeksEW2tyBx/Qntvn/ieZP21kvaC2S4YuH2KoPgKEiS3BmSZnHnimLHta9tF92xvEQpF5UnxKACrA7j492DONueaZ1XUxcu3Iwo3nbH/o24XB58X1rGVSLGqO22AFYs5k7SQANi/IfCefSnWuXD7zamZwRaAJJZj5eL4RTOha54ILBJyd0TBMiJziBFTNDcKq24rJIXxXAYhTP1kjFaqLTT2rrLb8LqfDub4Y8TEiPlFekszZXaIEDeDy6mSs+Sn+TXul04DqSUwB+8cbElsRGFn6V7ZWWkuLmP3OYUTndiIYH6isKbe2Ut3fRGjt/SeEfYCPsqVfRzZQbyCfFIG3aCm1RHYGEMjIz51G19sttSWRXwxfbjxJtMjgAbjzTuvti4Td96i21KjZgzDMokzEAsD/gNA7qOnDeu+8nhVt0DcSIUGTJg5LcedI1NnTMjsTcMOE3ifhIVhHbk+VGr19tfDm5Kti2Ao8WYmCAD5CTiotk2TaIVLhHvCxO4qNig8HcBgA5xgUD5W2bGwuBKlQGSWHYR/vUq8267ba21uCwhREbskTGIkH7eKT+qWks7mV1YJElTBaDtAMcE4+oqHZ6baS/ZZLzNNxAquuTNyScqJgTI8hQXGqulivuxnhSTAEg7dxIPiIBnBgTUZ7RcWiFgtdu23UEHxM5Ko5n4oggnmW8jE3XW3XTtG5n2sfCFVdxDAMZYT8We5geVVmluhdRptpVGO03BnY26+biOCedm8rOCMrkNSDtfs3qC2ksS25hathzMndsUncfMzP1qxuXQqljgASfkKzXsIynTMVONyrnn9nZtWzJ75UmauOsFv1e9sBL7G2gZO6MR6zW1VHU/aixe0l3Yx8dt1WVYZ2tjjBwa5zpdGPdgxu8RbNvmZEE8wJmPMVON1w6gggi3d3jbChjaueENGIO7gwZBpzRf0IHzrnareexDzok5+J+cH4jV9NYTpXW30+lshAp3Nc+IE/DsPYj+KtX0XXtesJcYAE7pjjDEflW5RmP0hud1vKQF43H3mW+LbxsxG4ZnFR/ZXWg6CzdukLKQYnbhikgfMVH/AEmXgtzdMxZAjuP2yjn1LAR2ms/1BbljT6dbC7hBUAsCqDfuYljgzv78EecVOXaRe+0XUhd0GoA/4bWCfmbikfcQfrWV0Hsneuj9YQoJV3TxGRtlRK7f7xweCMiKm6jq9qxpNRZdx7677oIr/E7K0lmz4F7S23A4qg1pa4wH62dPaRYiSgZS9wr4dyyIE5H71IVF0mls3rZWLgCkTudYO8H+0RwI71517WW3FlVgFLjWzBBBUqFUyOcCPrUu91PQE+K67lZ2i0pIzHBC+ajvVJ1Tqmnue7SxbdStxW3OIJAkGczMkfZViJS9Qu7UsqN1tgpXcoJDlSpCnBBMwYPc04uuuFAXfcBEjaMZEjieajPe8C5IAQAx2gkef9mak39K3u3UEZsl59UhmMx3ExQajVR+rjjw7TP90ifxrMdYVVve9X47Z3A45VZAPmJQn51d6u4f1ccZMGfJvF+Q+2qoWgAQ43YkZxxgk8HDsIG454qQrP6bp8MVUFvC4J4jGDPaQR9lR+qXZ01gwPicY+SY+0mtXq71mJnIDCFk+RgmIERyIrL68zp2UAQl4wQOQ24SZz+6PsrUQ7rLYfZjcTbXMfPEnHnVfqgqhRA+Je84PfBHl5V7dYlNO0kj4YPGMRUO8IRfkR/kb/aqFtqOYnuR24GcCKbfUCTCr/lH+1Ifn/EfvqO54xQWGk1WwzAMQRPYqwbH+WPqfOlaG5IuTg7QBMT47iloEZwDUEnB/nmvbDZFBdnXkBf2hhfEBsEA7SP4vI8RSl62dpBbLliT7sZkjjxCOPWqt9RzIBgefrFCwSIXnjPmT6ZoNVc6zu3hpACPA2jEgKx5k8jFWHRb6lre0SAThgBMhQAQJk4UVitNchWOc458yD5f2at/Z/rLh/dqAWcMFPkQpIntGBWbBoL3USok7pcKoBA4IbeVAHYAxBHI71GAV7gUSV3YwTukQTwMBSe3Apgs7EXQyxbUDcAuXJXdAOBAA5AgGmOn2LsjYWLDJgrgQfXvMZqYq7taBi8EEjcgB8IjxT8+/wCVRdTbuBLxEhX3MpVh8LTMg8TJH1prWaq/atM7MwadvxDDYgiP7P4VETUs+lYgszQFAnG4tEHOBO0D50wXV7q15So5XfbB3KDEEEyAJiRFMjVN+s2DKlQxaFmBCt5kkZyPrXus1zjafF/SqfgBHhzyBzvB+detfe5dtLuEy0+E/uiQCJ9KgveragjT3QW2+DBjjcYBk+RINZbrOs3bA6wbSqisAfG24s58laTx5CatdYze4dSPFKKN2AfEkegGc/KqP2h1ZTU6m0ZZRdBBPYrsJj7x9asK7N+j0k+/Jgg7Dj+Im7OOO/4VPv8AtOzXntWVEWz47j/CAJ+EDnIPftXN9F7QMuhuLbJRrhSYB3lFY7ox4ZBY7vT51dX+vG3akkrCRtSfCSM7zHiIbvn4TB8VS1qFe2d8WAtqy++4Q25Dkl3KjOPD4G4BHMmsvpNJqipNtpBBwXhTOSRiOMc/ZzRpOrjUTcJMI4DSI3FtygjGBDnvPOZqv0/XL1uB74BF2Ftxt+FCwmBtk+GfIjypiNDpOoXAwRz4bZdgpg/EqzuIySIHftWw6F7b2bdsI4K25b9oJZRJmCIkc+vPFcvbWOuutMrSbmmts0AneWALER8LHbun+yKsW1wC+9YuwYgoCSJIMMTjwqMz5xQTfavVjUXL6KyiXYhsxtN2026O67bOD/anFRz1bY2kWVcBvEpA3bWIG1ceDIJLbdxGJAqj1ntETd2oDHiUxwZOYxwMwaVp7zDUpflklgV8AMyGB2oByOADyaqLbV9HwlwbluC6j5PiO13IAngQQJPoYNU/Vuitf1iiEUssh4d2aDtBKnC9uAMZNaC2LxtJ70MPCzMDtN33oOCqjIVuYIwTA5iktqBb1y3AJ8LqQPF4gUkDtn8amqyh0TObg3Q1u8bO3gHaSCTtUBeCeOxpdjolkXmEh1CBwTOW3LuHOR4gPmfSpWlCtrNXcLsii8TgwTvdznB4EmO575zH/U1e+uoW4wBJEMYYlWUbRgSNp3EVUQ9fb2XGQfu3LiRmQFc7fuNW+n08vZtqwbw3LOMSCrlWHpkVWdQtLu1BjxC+pnnDBsfXH2UtrQU21baVUycmCrMpIkZ4xyKtFymmB0y7jDowwDx4U3SOPinnIqGNKXAyIYACAZPlniMRXmk2pYUKCJuGcmZ8Sye4wB6UnSdZ92qAGSuSDt2gjKgCCxPM/SoDVdPNshZJm1u8R7gwfucfZWd6prFKXFUGDc3AxHHaP8Rq71HXGuTuPwqwBRYOdoRjuOIxIjvVLq/EdRtQiBvMtMAkbjxnjgedagjaZgbAn9wsfzH34prVqJMff6ia907rsMnaRtHbPM/TApaIXdVU7izbQcxJx37flVQzqrJC29wAJQER5cgn1IM59KhwDyY+k/nVz1fREt4TuCg+gEExHzA4qlZCCQcEUVMudNIU+Jd0gFSGBkzHIg8edN2NGTMESBMZk5EgY5oRmHDkfKfypwO25TCzxhT59xEGqhLW3WdysCY5UjzzkfzNJTUEGcYHkOf+9WVvp9142lZY7QNxUz5QfmOO3yry/oCt3ZcO6I3bZiSpIyB8hU0VurfjgY7CBUvoLH3pYGNqMSe8RtMesNUg6C0QeceTGeMczSNLo9tt3GAwUCcyN4Y9sx7s5jy86BSa1n/ZTtVmJJk5kCAfMA9qe6frrix49s8EQCc5EgH55qE1xbd3cMlSDtIMSIMZ86l6d1K21ByPLvCmZ+RNBM66bg2KzswOfEDH388ildLZjbuRGIJ9PX6GO3lVRqBcIXcSYQH4pgd/kccVI6Wt0zsDR3jEjy8jUF0b92QDdE7pG6BlM91UxOPKnel6u6+sQOVkK0ep8MjkzAJ++owsaqDCuZ7wrc5xz86b6Zqzav7mUh9sKCOcjj08JqKufa2+VtSwwWVQZx8Qb8vvrManXPdd7lxYNwlwVBguXWVB7YnFXftt1RG04tyPeG6r7e4Xbcn5CStZx7bXmT9XRiVt25CqT4lUbjEd2zNOPhWisdTIS3aXeLgChmEbBumQT3lSwMeZ8qs9R7Thrdy2hRbccwTkMDPEHiSOYJzStJ7C6i4F/aQhGS6tbZJMtK5luwgnBmR2sU/R8vvCq6kshSWKrDnkGM7SC31Ed6zsXKb9lenJOIUPvJmXkrYfIBEAwJz5mo9n3ZQjaQygqALYKd4LnbI+0c+tX/S/Zs6YwrkhQwBYLPiXaQSMREZHlWSv6wrfcBgA7GVEERtBXtIgKf8ArUnZekfr93/zdphuH7EDwmDy4+RHpVjq9YlrTqAwJAXHMyQ2cCMkmQZUzzWd6/em5aMDCfbBn86k3XJtwW7YHeJHI9B/Oa0h5NULg2MArTIYdlPhuY4OJPzNXLKf1e0Q5U7nKNgsqhwFYAzEAkx5zURekvdSy5uI8L7xre0yEYxcbykASR+Yq0Xpt+7YANl2QM4RoPiQsGGP3VAgAmJ9YqEVmp0JFttTcLMYFtWdpdmYDaRkgYYOQIjbAq66tKai3caAio6YmdzjBURJE96i9Q0jvYSyto7QyFobcQEVhgA4eH3fZNNa3qLacO/umm9KNhlmbm8AEjOBx6Tik7VU2tKx1Ny/aLQYMCw7KAABHbI28+venNZ7O37jq7JeXkrttKgJY+IeK4TJ8z2pWm9pHtKQNOvjlQWvcHBIggeWPrVg/tTqXNq2bdhYA2ncWkr5gRHFXsZXqDNvvkgiAm6exAAb0nt9astboi1w5AX3aA5VUD+6UMf84Jkcz607cu2J8Z1Bvs5uMiogt75DFRLSyeGc+RpnW32AYKGdm8ImDG7+0DBBLdsYFVEbql4IiKpDmWBIbE7h5NMjtPMV70vRl7e9LQc7Q3iY4iAYVds5U9+G86gan9klgtByx28kQef7s8eu6o+h15GluqRuFtkdfTdKtnmDgx6VRddRs3rSz4FkEwqJMJcYckFpDCeciKz/AFC8zXpZixwCSZJzkf8Au44p/SMj3bgdCcELtaDuX4ScZHmO+KR1C1+0xjZbG6fMBZIx8vvpBUWx8Q8qtel2/d7brMAoBYL+94pUECOCQe/amVsgapkJAEtnsvcN6wM/SrLZbuFoVtoAliWadhCguoXwqFYkAeayaqIlq6xQtwGckmQczEATJAxngVEuWELEu5DEnhfWrK7bQkiySbW5d2DgEwDsOVI/iH4GKqlv5Mg/RiPOircdRRse6JP9gBj+P5UnU9OkygC7QCwaV8yYaIwB2qv0XU7mnuBxIYCIYEAr5H0x9IrVaL2wf3fu7gV5JIIZcAeQIyeD8ql6RE0IutbuIRj3W5CXLjdaK3QQf3Zt7x2PiHpUTT2NQSht7ipZhvAuFFG4AExlRHiz/FVynV3LhipSDP8ARpHAAjYAcjvxk/OopvMH3k/tIndABgclIgZ+R75zU1VYq3Su1gAIBJur4huzg8g54x6VZ6bp9tkAe6tuJgCzdbj974tox+FNP051yHIJycAjaSCPHAafkDxXly+5QQrEERDLHJ53Hv64oJOv6PYdX93qbbNAYzb2EqCDtDAwTIH2j1qrtezt33bH3JbblijZXGcHJxyPX1mpmo6bCkqVKnJ2mCIZTESeCOxJwcVddBa44t2tPcW26iQ+4AEblDAhgQeS23uBAju0Z1vZ+5ABRrJ5m5v8QwCoUDMTugSYBqNdtXrfxF1A4aAFEHmGGOxjHNdD1vU7qNZW9aQ3EdCVW6pBFxLgURyD5nIHme0DqWouX0KsBbG6dsFmUkkgdiBmJUGYExFT6XGT03tDqVLp73cDutyLakHsCrBZE+meIpnqmoOdzXN4TG9mLR2JniTmr630eSYExzgxkYM8Qfn9KdvdBLGGWTAglWiIxDFcAU2JjF27bXGABJJIAkZM48z3xHeuhexnsI9hzqNRtXZOxSVKcGSxIMZjjy57VB6b7OG1cVgCGEQyyVieTM5x2rQ6c2ydl0XFM4hYUt5iRBHOCftqXlqwvqHtFcVhuCLsBBAlg3MgMMRBOIkVFHtGrbTZVX3DEqzN7yVDKCoEDYTjznzw5c9j7NwFrd425Ake7JMgyP3vujg1baPoGnRSVuZLAE7JPls3SSBJiJ8hWdi4bTVM1t/gJUdz4AZXw5bJAb4sA+tZX2lXa7XSqjkZOBCXQNstwVIx5r2zWyT2SslSFdhJJgJHmeIlssTkmoJ9iFa5va65Iym62SqkDjbmVyTGefSkuLY5pqbm7bgsVUx9CJ9OJ+2rrpHuSGN4K4VV2mGkftLO4EHg7A44j1raaj2GsNaFos0Idw2oQYgYnbxOY9aZufozteErdZYAnwbgYzLCY7fKtfTOMt1C0i7gh3FGAJBhs5EeKAsADE81J63o293aK7WDM7bwYEbrcQsBuLqmCTwcQCRqrXsclu0io6sqksRtQzBDg5E4YDHBXFI1ns8JQb4hdoAVWQr5EHK9hPkoqauOc6jaWYsbgGfEiSs5AlTEAxHOM1YJ7PWdTaAsi6HtkC4z5V2b4VBUbbMgGCZIkYatD072JyNxa2N26FaQZJMehAA9DPzq3sdOJvPduMBuACkQsESVLqPi29ifM1fpMZXWdO0/64Smn3SoRraKqWxIALk+GHGc/CSBIEGpOk09r31sgFUSAklSxiACxA5PiByRgVeG17wIXOTkng5+GDIJ4iI71kToS2pZQwZYO4MxQbgGwWP7pMA8Gnoe6/qFtX2cQy+EAA/vRPxcdiJ+neoGq6+pHiG6TJUbVAJJjxQWaJPlVvqekachgz6ZSSPivAx5xCliY48XzmqXT9DDm5bGwhDhyzQQTygjuByQIjmrBTai41wsuCEUFVPb3jAkL55b769GkKJf4IdBAGeHX8jNXy9F2KrrLjytspzIKlSJIMiIImm2snZttLbtnuSXL4+Lt4RJ4/Gtain6dp2tsr3GW0okw/xHn4UHizjmKXrdK0ytwXVcEyocAGZZWDAFTxipWl0Fu2433VcsTAEZU4yftxIOTTjJaG0Jc3jl1DHcPMhdp3QonnEDigqAhbV2pwH2LP8AfXaT6gbq1adFFwBtp3p4YAKkkSoAIyACPWQay3tBb2tbZZjMEgg+F2IkTgxFbTpmqZeRAYGYO4gjO/jAYN38qlEbqVy3blmO4Ku2YGX4gZk/WsPqkTe2wypyJGc5itL1mybrXTbVjENDATgwCpGdsSYPlVF1DTAXXCwBPY49Yzx86sFzc1lpgwKy0jaWWQDwdpyRntkk+dWWnsgLtKlVEqQygq3zjgkjyHyrPaVLLlYuqkZh90Hn4YYZHlzxAPe1fqVtmRXdDA+IfCSR8JEkeIecetZsRMv6q2YYXFbOWGQOANwPwxjJIpFpDCnb40JlZJDCMxMEdu3qOMuWOnoLY2BCFkQMnyk92kE+X50yrqGzbTcML4tksIjbKCJ5Kz5xiootxGUZZ5LBszE7oMDEZExJr2+p37feA5wMYmcCeT5c8dhTzxtBhVaYyEIbmRMkgZmRB5OKeQtcQptWFDEoNxGMwRGJ8iMz9oItghpGWjMMAwMR4YJg5AkdiPSvLNw2ru9RtbZkf2W4xhcbfw4pehtN7wY2ny2w6DHKnsPPiM9qYu61bkMhQbyCsRukzuEg+Hj4Rkg0Ei/fZma7Mn4TuG0QAMLDEDv8yTTg1jhRLRPfw8HGOQCD5/lUe/qGRUUkx5ojESBukvI3njsSR50WrqsxiZJbY2G5E7oYLJg/wg+fFBIs6Uz8YKxCrJGGBUTC88scCntZ8Rj3YcQZK+h5MBoM854HllWm042E5EQSQQJmZ27YmMHABnvTOm0qeDZHBA3bwrE5P7wOT5cT5VFP3rhushCqMnKFlODngHeY7Yk4py1qkZl2sWI+J5JwYABxnMfjimDuR1bY6Z5QqytKnPIMhj5T69qdt31jau4kSdoJ3QY3dt3MgGfxqBVvqDKdy3gnMK/w8ESVIDAGOZI796XqgHCsNhX+JAyg4Bj97AMzzOMiq+beQbqgk4BLiYPnt8JzB+ZFSbaMpYLd2qZZQSHRS0gqYmFMzJ4GBPYp9NV7kbAt5eYIVwg7kgkQxk5ySfxlv1B5y4jttFz6SOR5Y5qnuWHnwvBUSNrkgPnlSkMpM5x6VIu2iEXfcZrgBAbaoAkxhQR5j0ioH/8AxW4C4e4x7QQWUH+IDE485FN3OqKEVWcbjMBUUGYGTBAzkSRn7ah6xWKlHvlS2GCoSRnIMuMwOQBycmvdO+2wE92N8bSWLZYckDzPb/pNaE7cI3LDqvwjcAARyvgAJEYkzEek0i91hygXfcW4RLH3ZKgE4BbaOPMEzBxTVnepJtttO6fEVz5AjO45OCRz2qPqOoMAxdizHwkBVJ2gkTtgEQS2JzQe9O64wDqzhGB4C2y4VQPikdyd3Y9vSpg9srWIvZAxOnJMfMCq/qdnSFlYLcJ7x4UIJzgFfunnnFMXek6M3BtlZ42m4ROIEmJ57CqiwPtPYZiVuxIiFtuoAJnja3BFV+tbT32zccEwPD70SAREr7uDTHUfZmxErdIbkCSSwBywEEwBUT/6etqYN5pPnIP/ALlA8+TV6Fm/T9Mp/rABX94MyiR6FCD91L/8LtbGC3S3Y7LniPOMlB24pqx7Kk/DqDPobbSPz8qSPZXMNeYk5ICoW+omRToQNbp7Fr+ivmXE7WAiRmHgyATiOZnPnGv64gKiXLhAiQ/AMDcAD4gd2YPEGtGOhWbAm4lqD/6oUHHOCSO/aouu1ujUgsLLzg7N5fHyEHtgnikGS94jORcuGRMEeIFiZzIECSSalWWt22J2k4IksOGEFhAEcnOeamXdbo7jAC3eEHw7Qp9MhifrNSbvuHJC2Lr4JFy2FUnsZwEcZ7iT6c1pFRrrAKR4FGWA3HaJjIMZnyHrWl0epQbGdhAUY94pBZQACBA5/tHHlWf1XTLgYC2WKAyFu+7VpHaNxDfaJ8qhfq9xmBt23DDJAUDxcY/nNPRsDfb3RuWrS+Mnm8kmMCBiTjiRWd1Opd3YOPdlcQ0Bo9ZEn5+tQVtXVJJBTb8RI2mT2I7zVna6tfA2yrAcbrYaPl5CmDbajv8A3R+NVmq+Fvkv50UVIzVh0r4H+X50Xv6W1/y1/AV5RWL60Tc/pH/vD8Kh9W+Nfp/rWiikFFquF/vfm1W2k/pV/wCaf/lXlFUJtfGv8/wV50vkf8z8q9opFWml/d+a/wCmrBvgHyf/AFiiis1YZ6x/Vbn90f66r7v9Vtf4fwFFFSDzUfAPkf8A41M/eb5fktFFUe6T4m+Q/wBTU7q+f8v+qiis1UN/+N/zF/8AnTN7l/k34NRRWmSNX8DfIUnR/wDC/uP/AKqKKqot34tN/PYUNz/gT8DXtFaQvVcW/mf9FXH7zfMUUVmqx3tD/Wf8X51tunf1Rv74r2itfkRz7q/9Mf7x/EVIP9Uv/MfjXtFdKlM9G/pE+Vz8BUl/hvfJfwWiisiVovi/wH8Kg6j4bn+H8BRRUFb1X4LP1/Kpd/4v58zRRWkf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5 Rectángulo"/>
          <p:cNvSpPr/>
          <p:nvPr/>
        </p:nvSpPr>
        <p:spPr>
          <a:xfrm>
            <a:off x="460375" y="4149080"/>
            <a:ext cx="836009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baseline="30000" dirty="0"/>
              <a:t>25 </a:t>
            </a:r>
            <a:r>
              <a:rPr lang="es-CO" sz="3200" dirty="0"/>
              <a:t>Miré, y no había hombre, y todas las aves del cielo se habían ido. </a:t>
            </a:r>
            <a:r>
              <a:rPr lang="es-CO" sz="3200" b="1" baseline="30000" dirty="0"/>
              <a:t>26 </a:t>
            </a:r>
            <a:r>
              <a:rPr lang="es-CO" sz="3200" dirty="0"/>
              <a:t>Miré, y he aquí el campo fértil era un desierto, y todas sus ciudades eran asoladas delante de Jehová, delante del ardor de su ira. </a:t>
            </a:r>
            <a:endParaRPr lang="es-CO" sz="3200" b="1" dirty="0">
              <a:solidFill>
                <a:srgbClr val="FF0000"/>
              </a:solidFill>
            </a:endParaRPr>
          </a:p>
        </p:txBody>
      </p:sp>
      <p:pic>
        <p:nvPicPr>
          <p:cNvPr id="1030" name="Picture 6" descr="http://3.bp.blogspot.com/-dzVVd_-bzzA/TsrlU8CnL7I/AAAAAAAAHHE/cKrmXPcpKe0/s1600/apocalips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68349"/>
            <a:ext cx="2771800" cy="277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29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panish.benabraham.com/assets/images/1-PEACE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2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entágono"/>
          <p:cNvSpPr/>
          <p:nvPr/>
        </p:nvSpPr>
        <p:spPr>
          <a:xfrm>
            <a:off x="323528" y="4653136"/>
            <a:ext cx="7128792" cy="1872208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i="1" u="sng" dirty="0">
                <a:solidFill>
                  <a:srgbClr val="002060"/>
                </a:solidFill>
              </a:rPr>
              <a:t>«La tierra disfrutó sus sábados. Porque todo el tiempo de su asolamiento reposó, hasta que se cumplieron los setenta años».</a:t>
            </a:r>
            <a:r>
              <a:rPr lang="es-CO" sz="2800" dirty="0">
                <a:solidFill>
                  <a:srgbClr val="002060"/>
                </a:solidFill>
              </a:rPr>
              <a:t> En este caso, serán mil años. </a:t>
            </a:r>
          </a:p>
        </p:txBody>
      </p:sp>
      <p:sp>
        <p:nvSpPr>
          <p:cNvPr id="5" name="4 Pentágono"/>
          <p:cNvSpPr/>
          <p:nvPr/>
        </p:nvSpPr>
        <p:spPr>
          <a:xfrm>
            <a:off x="323528" y="2492896"/>
            <a:ext cx="7128792" cy="1944216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dirty="0">
                <a:solidFill>
                  <a:srgbClr val="002060"/>
                </a:solidFill>
              </a:rPr>
              <a:t>Nota. Durante ese periodo, la tierra descansará todos los sábados que el hombre no la dejó descansar, como sucedió durante la esclavitud de los hebreos en Babilonia </a:t>
            </a:r>
            <a:r>
              <a:rPr lang="es-CO" sz="2400" b="1" dirty="0">
                <a:solidFill>
                  <a:srgbClr val="FF0000"/>
                </a:solidFill>
              </a:rPr>
              <a:t>(2cron.36:21).</a:t>
            </a:r>
          </a:p>
        </p:txBody>
      </p:sp>
      <p:sp>
        <p:nvSpPr>
          <p:cNvPr id="7" name="6 Pentágono"/>
          <p:cNvSpPr/>
          <p:nvPr/>
        </p:nvSpPr>
        <p:spPr>
          <a:xfrm>
            <a:off x="323528" y="332656"/>
            <a:ext cx="7128792" cy="1944216"/>
          </a:xfrm>
          <a:prstGeom prst="homePlat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dirty="0">
                <a:solidFill>
                  <a:srgbClr val="002060"/>
                </a:solidFill>
              </a:rPr>
              <a:t>«Asolada y bacía» describe la condición original de la tierra como la describe </a:t>
            </a:r>
            <a:r>
              <a:rPr lang="es-CO" sz="2400" b="1" dirty="0">
                <a:solidFill>
                  <a:srgbClr val="FF0000"/>
                </a:solidFill>
              </a:rPr>
              <a:t>(Gen.1:2)</a:t>
            </a:r>
            <a:r>
              <a:rPr lang="es-CO" sz="2400" dirty="0">
                <a:solidFill>
                  <a:srgbClr val="002060"/>
                </a:solidFill>
              </a:rPr>
              <a:t>. La tierra volverá parcialmente a esta condición en el gran día de Dios, - o sea, durante el milenio – </a:t>
            </a:r>
          </a:p>
          <a:p>
            <a:pPr algn="ctr"/>
            <a:r>
              <a:rPr lang="es-CO" sz="2400" b="1" dirty="0">
                <a:solidFill>
                  <a:srgbClr val="FF0000"/>
                </a:solidFill>
              </a:rPr>
              <a:t>(CS 717). </a:t>
            </a:r>
          </a:p>
        </p:txBody>
      </p:sp>
      <p:sp>
        <p:nvSpPr>
          <p:cNvPr id="8" name="AutoShape 2" descr="data:image/jpeg;base64,/9j/4AAQSkZJRgABAQAAAQABAAD/2wCEAAkGBhMSERUUExQWFRUWGB0YGBgYGB8YGhgaGhgVGBwYGB0XHCYeGBokHBgYHy8gJCcpLCwsGB8xNTAqNSYrLCkBCQoKDgwOGg8PGiwkHyQsLCwsLCwsLCwsKSwpLCwsLCwsLCwsKSwsKSksKSwpLCwpKSkpKSwsLCwsLCwsLCwsLP/AABEIAMIBAwMBIgACEQEDEQH/xAAcAAACAwEBAQEAAAAAAAAAAAAEBQIDBgABBwj/xABCEAABAgQEAwYEBAMGBQUAAAABAhEAAyExBAUSQSJRYQYTcYGRsTKhwfAjQlLRFGLhM3KCksLxFSRDstIHFjSi4v/EABkBAAMBAQEAAAAAAAAAAAAAAAECAwQABf/EACsRAAICAgICAAUDBQEAAAAAAAABAhEDIRIxQVEEEyJhcRQykUNSsdHwQv/aAAwDAQACEQMRAD8A8XlCpKmUoeX0iuXnC0JXLIcHpD5OHTPSGHqWbxiWGy5JBlzUhC9jz8CI8Pn/AHG/ir0YROTGYSUkeH7QLJyycma9mO9HjX53k3dN3ZcmKZGRTFsqYpm23AivzdWT47G0/KyZabWB6PGUzPKXmBWmhuesabG5skIACmI9C0diEInYfUgg79XEZ4txdjS2jK4jKCkEi0KJZcsRUGsMMXipgSQXaFGHmsok1eNMExLQRicAUlg4BivD5dqUBDfCTAu9Q28V41HdKB26RRSfQWl2P8NlCQEq5wYGSgxXlOOMyUNadPKJzgAah+kZZXeyyaozWPwSZi3Dp50f0iWGwMhD6lKJ6C8aDBIJUAE0N+vrDHF4aRp+AP8AOKPJWiShZmsJi1amkpp1rDOXlc0grXMUknr9IOy/CJS5SQx5xPFpKqa6coRyY8YIWdxKluU8ajcmIYdJmF3aGErL0sWgUSDrZ2r9Hhex+NBgmJQmkDTpqlF026xM4JQ3ePU4Zai0ckl5GdgKyQXIEVzFpO0HzylE0IV8SklVqUvFM6b0pFEIyrLMD3q17Mnzvt97Rmc0wwCzWNv2fmDVMsOCMVnCx3prv9/WLQe6ISWxTNTA6xBq1pihSxyi6YjRVKFDHuDU0xCv0rBPgCDFsuWCCR5xJGFLL8/kVD6fOGsUK7QdoZmJmFRoNgLt1MJ2O8FI0pPED5fV46dpUuinG+zXpWAqSpHWVIEESoj3Yj1KqQHsZFypsdFJVHQKCfXsvyUhKFhSq3CbsYPxGRlaRxlTWflDDD5aJcsgGtqxPA4QyknUdQ2areUeQ8re7NlRXRiMTgpmsgPwkV25ivOHSMsmaS5uHG8aCZloUxYtdvGPJ0nSmgLD5QJZuWkhWklpnz7GZaQrjtBuUYVA1BBJChaGeb4TWQdjR4UzcArDTAQaHcRW7VElpirH4VKSUKFFWPiIyGOw4SrSHd4+gdpsLwJU4L1B+kZyfJSlSVL4tQr0MXxy1YJIU4PE6PisdxDfvO8RRi1YFx8gEOkMDvBGSEIOghyd+kVl1aAnehrk2KUuhAGkUg/4lCAsOjSshMGynBtGeXZZdBCcKDRTloknDDkfeLsFLKjYwy/gggPWJuVaClYsEgC8RmSmsIuUpSzYeoBi6XhOdPN45yrsdICkkuzQDNWRMo9/9MOlU2eFa1jvbNX/AEwYu2FrRNCiIMTOUU0YRVMklqNAs6epIHn8h/WBVhehRi8eBjOOgRrSD02eCMNiNaSLsT/3Lb5NCjPzpxEyumpLjqkH5v8AOAstzjuJvE2lQAOmwtxU3G/nGrha0Z+VOmN81VMRKPdvWimvp6RklF/r6x9Bxc0pSVKokB3A5B/aMTj81kzJmpiE0sKmou3gT5w+J34EyJLyLyuJSkuW+7iISsSmvjB+VFBmp1/C46b79Iu9ErOwWCUXIDhi52ADufR4c4/Lky5MxTl9JT48aRQCrspbk04RZ4JwOESlJVL4gx4lUAq70vc1/ltWPcwQlcucAslY1M7ioVLc+AGmvJ4RvYDBqWSOLaKyaxeqZqDil7+0DrWxduUXSFDe4Y0MVKJEeIxYH39848nTXF+vvHNHIn30dFfdnlHQBj9MzsKtSrJYWO8VYgLSHHwJuSanwDUaJrzYSx+sczeBsRnQWGAYbx4EUzWuXRZh5neAq1s1GdvaKcZh1niCtSfu3OJ4HBylFzTwPzgtWWBNELITyNYPT0dJpOhaZZKWKYV4yUVp4aEUYxpTJYVU/lCrMMGQNQMGxLTMVjstUuWsuXRdINPFoyGaYtwnmKGNTneIXKW4NFCvhGFxq2U3WkejhjZOTNHlM8TJRlqFbgxCRJ7tXxOTbpAmSrUJgJFDSD81kgK1DeDLTo5LVjmXLZSSLkQ3w2GPiYQYTGfCOQjQYbHgC0Zp2XQzwZrpPCYPmSCQwVCM4tJuIgvHNYkG14l8tse6JzZYSS4c70iiZjWtFEyeSamBUnhHgPaLxh7Ec2HIxLmBVJebf8wDeUVJXAv8Wy7fmhuHoCyezSzE8MKMYWUB4+wiw5isg6akN8yOdrwrxeIOsmj18qmnVonDG09jzyJrQL2m0jELcEk6dqVQj1jOLkVUQoDSU3HCBqbi5ix3j6ZjS0udoGpWpLg21dyhgH2bS8fO8debYVenVYow2jVjd6ITXkP7Q59MnUHDLAUAzMeEjawpt1jFzl0Hl7qh7LIEtbDnXaqDQeH1hNPk8CKXr5Obe/lGjGktEZEJJJNIZSZr22p9DCyVwE+BHnBmGmUvBkgI0nZ+YnUpKvzDhBsS9fl8nhjmKiZM0qAUkknSGdXFwuQaMDVr6rRk0zyFApNRGmSStBdmKSByfWpVvAD5RGS2FmMY6a1/2ijUly9+RLD2qfSJoVQxEI1BNHJJDu1m5+MaEKTElKgdPCRszgi/lE5KKPu4+HiO/v0tBKAgCl23DF3q23l1gYzQQQ5NRQMkXNtvGAcHJCCA7O1Xv52rHRfh56ghIBVQAUSFClLhJf1joShj7CZhMeITE5UqCkSI8ZzSPS4lImKEEIxSucWHDx53MJyTBRNE8mIKxFdO0doiE6S7VaDpkZIwf/qDli0stNU2PT+kYnFYbhSqPqPaQugpu4bo8fM0JOpcsi0eh8PJ8aISWyWVTChQBsbRoglKkoe+8IMtQ7p5FxGgwqXbwtDZOx4lcs1frSG0k0EDSsM9Wg0JibY6R5rjwrj00iJEdZ1FwlKCNbMNi3LqzDxvcDpl8dmCkoWHDFNnqCQBTwJjT5njZn8MlI+EUH4azzNVUT6Rhccom4HoR7xXGrZKbPcN2mmpFSFMWY3bofKGyMSVpKxR3VXp7xkSkA2PTf2hrgcaVSyip3e/AKq9Dp9Yu4okmwrCY9SFlRqFEEjwIII6w1mzwplAuCD7/KEU6eEBDgJLkGrvy9B5OTygyTUOKCJyj5KfY3mYqV3M12SOHSrcfggknqDGDzUOqZpFC1T+biv4O/lG4xxT3U01WRpKkm3/AMdNB4gfOMtnGUqUkrQEpBcaSWoC9H33aI43TKyVozaxoIAJVqBoLF3R+8WdpcLoMpJ/LKRbejxbKQoTkIB+EgEAPUn1YuPUwd2/SBiaBvw0U2FDaNKf1Ig1oxpvzghKmPy+2gczK+cWILgxURhT0jSdl8U6VJL8K0APbjVf/ujK6uH76QZl2PXJUSmxZwbFq+ULKNoADNUApXjSLZUtRCQAwBJKjtqMsVbyiubL3U4BqBub2/eHORIM5BSCUcaWYO3Eipeig/Px2gt0rClYKmYnSRpenxEWp6VtWK8py8TZqULOgTFAORcOKhIIO7u4TGpxmTiVJmKJ1TGUBqb4WSrUU1JL0JAAFa3hDlk1SFOkEksVbOWlEAq3AJszVMLGdp0Fxp7L0TNA0mWqniihLjhFqER0a3E4nUQTLQ+lD6pjEHQlwdKgCRZwKs+8dEPm/Yr8r7n0KTh4Nl4WJYSVDOXKjw4KWR0i+XLWhf8AwsVrw8NzKgeaiKZMOTH2iMc1ilUuO7sFweUXzkwHj8aJcsn7vHQtlJSsx+fqCdaHIUzpPOPnWGWVTnNzeNh26zIFcspuRce0ZZCAJgI5x6uFVEi3bL8FSYR1jS4bCF3NvpCLAYMma5G8ayWktaJ5Zei+OJMYUNFn8OGtFkpJvFiiqMrk/ZqjFehRnksJkkhwdQF48wOmYgEGtjHvaVR/hy99afrCPJJ51hLxojFvHdkJSSyVQ5zHHoKDKZLoAcFLli9XYuK9PCMVmBq3sG/aNJmuCmKX3glq0gadTUVz3rypyjN49HQ+n9TGnEZsnZHKMrmTlgy0agFB6gAC5cm1Bz3hth5GGSNCphmgB1Jw6XS1XBmEB3rYJ2rA+RZaZ0pX4pQlKyWSklajoFmsGeDsJMEtSUSZZKQD/aspbua6EnSg/wB472oYpLZNOkC5vPTpTMlSwiWpRSEaS5NeKYsjiUbs5LGPMNiEqT8NeQIf5RDtl2imTsPIlqSUlK1HULV2DUoFDl5woyzFgV1sb2EFL6dhT2fU55V3U1gx4dKuvcC/gWgXE4PVLRqckKWrzCFAg9GBpt5RfigO6nEqpwP/AC/8uK+YrAc/O5CmlpUFKJnEamZ0hZ6DiVQf3ukY6ZotC6RkaZeKKlK4fj/xELDUoQFJBf8AmDQh7cr/AB/8CW8g3j0h1hs5C8UuWfhSQlBb4gjWC/U60q8EiM527n/8wqjcKa86Fh0/rGjEnz36J5GuOjMrACuR+9otkLozNAiwt7UfwEF4WUlL61EMKABw9CKjx2jVRnLJB+/3gkzkpsyjz2B+sBCYpTWZ7ig8Sf3jhMSP5lH/AC/ufaOaBZYZZXxEsLkk1PgN40HZlYAISCBrTXnVF9rbbhxvGXVNJMabsuQEqUWopNDuXl0pUV32aJ5P2jx7NTjlAYSdsllfAVkFRlIYFlBANtzQAtWMZlMwJWHLciokbA1NxGlzGWFylqdJJCjsH4U2BSSzNZmDDaM5hpHF4EMG3ZRBb0MRxVTKTu0bGbJQtlJICVJSQNJUwKQQxao5dGjooTIJAIIsLBKRYbPSOiNfcsfYsGobkeohnJI5x8zyzBrTdafWNZl2KKRVafWPOw5v08rqymb4a1aZpVQFiDFQzEH8w9YExQ1bxq+J+OhlioxRjhiaezzEkHcesYrtnjFIKQk8KhGkxcwIt5xiO0mNQoaQquz7RLCt2UaMfnGLUsJfYwTJSCpPWFc5ZUVA0IMOsgw5UtL2Acx6EvpiCKtjaVigmyYsVmUzwhknDJ/SIl/Cy/0j0jFzj6Nii15FiMzmcx9+cEpx0z9IPjFEyZpb8NFehdtnrQwZIWkpqkJLkEXt4QZV6DF+LF2erUcMoqAB1pZvN/pGcyyf+Mj+8BDztHN4CHpqTTrWM/gwO+Qf5gfnGrGvooy5H9dmuzXGr7kJHwilJajzuSQH8Iw2NnF/6ERqs3x4EttILFvhc8962MYrGYmtQPAX9QaRXFF1slkezR9k5qjLmgtoNSGUSSALAXoavSoicrEqQOJkywBwqaUkBywEtDlVvzK8jWBez+Ikd0tc+cqVpJSmXLLGYClCiHYs5AG3N4VYftElM6ZNlyEhJCQhC1k6Q4rxOColLk+ItFFG26J3ojnuboWmXLCaIrajKa1WbqwgDDplqoCQa3r9IhiMcJq1KWniZIGk0AGlIDKB6GOwcpGoOspIejOLcwfpFuNIVM+t4yeEYeeoAak925NdR7hISG3YbfvHzTF4VysqIDEfNTOQenvGizfDT8QVKmlMuXJCVAJqFEykkVe+lKXezxRiOzidAd9Ux3HVJMwv1ABt+lukZocY9lpJyEKJwkrlrDlQAYkhNlKFauKBrWAjztHj1Tl61oRL1IBCSSSwcag4qCd629dVJyiWlSUKSSeFTuBRcwBzTZ3PR/GM926mjWnn3aAHuwKuflFYyUpLQri0uxDLJVQKUrmGZqPvb9hFoCZZIWkg7Ucv12HobxThMWNTrGoMz7j+ZrHqN+Yg5c1JljUypbsDXUk1oCkcNxwmh5G8VbJ9gU3FhdLC2wbqS1YoSBufrz/aLV4fTVJ1Ab2IezjY+ZHIxEJI8wPq3uYNnUSBh/2eVQ8gq3+W0IkSTDrJ+FKv9uX36xHJ0PDs12NVwNViFBnP6eigPV6vCDAkhb/mo29fXr8m3iyfOOqm4oH/AJfSwv0gbDzNKruw+h57RniqRWTtmil4/QAkkAi7kjraPYUTcYp6oCurEP8AIR5A4HcxlIxpG8NcJnSk7xnJUxLO9CadXaDEKHOIThFmyMmalPaNfP5CL5XaJf6oykmaCAXi5Eyt4h8mIzk2aDHZ+pQah5E7NUxhO0KwZhUlTv7xpRhxMlqBLUvGDxgZRTeNWGKvRjyaLu9Zb/qA9Y0OU5iwYRmpKgWPKGGHnaCSKxWcU9Ai6NQM0VAgzYmYQ9GG+4d/f5QHh8YCATApLTQa7H1/3iSgh3NjLFYhTh1V9v3j05kpIJJ3qf8AfwhZNWkzBVhvF+NpJI/mH+qHpaF5PbJ43HoXL4lpBHEwq5DsKWeFCMakKTR2PM7kGzUilSD9094Pm4BCZSFJX+IQlSquQDpSwAsHUKxaMUiTbZfnGJKmd2Z6UTdQok1O1T0jPSpet6sA4aHecqSVUYkAVLqO7Vtd+doQpCtQS9Xttv0s0UxsSa2NcFlGvXdSUsSEkA7UfST+XoIH/wCCkkhelD1vxDSCGCQTQk1pTzaC8iSUifqS5KSKg00s4YN+tPpFWFmhCnAYt+kIv4urY3MdbtnUqAcdlPdkKS9Xd967MAwtzhehHH5Q/wAymkoTuNRA6b/T73VSpP4ldkkj5B/nDp62Cje4gDusUFK4VJkhfNIEguR4gq/yxbjJMzWl6HXMqKVabqHRwFJ/xQFiM0RLQtKkArmJQQ6mCgiXp0l/8R8DAszFYyYhKkSkALqCVFR8Ts7n5GMWzSiXaCfoStYYlEtKkEgsTrCWZ/0k+kYbMcUuee8WSSX8AHoB8x5RssTkWImKKZ01Ilfm0sHSmtg/J6xm85wHcK7twoM7h99vvnFsUkteSeRPsAwaeEPUHbb8w+o9IolzdICkOPyqFwqguCGryL2eC5JZHWK8NhFKTwpBbdx9YvYlBMs94UpBCFswRYEndJ36hTnlqjxOGd7OmhcEB361T5j0i0dm8QpHed0rR+pqF9+ojzECZ+dRJAZ6E0dtRuWtXam0D8A0aLCZXLwsuXOmMZqgVJBUDpSU8Jbclz4N5QPM7QzFICAEAAaQdIdn52F4r7QTULlS5iUlylKXexYmtIVYfClkzJgUUudwUhgWccnYecTjG1bHbrSGf8cQl2SqjH949GYIaiQOZAD+RNjypGfXiQVukAB/B+nDHHEgGgavr8qQ/AXkP0yJgDJWydg5PtSOjO9+OvrHQeALRoNZCSP01B+n3ygpM0kvt/8Al4UTFuskc1ehJgvBLcgbF/YxmaNKkNUTW3iScSXgVKVcqffKLgK2idFHIKOKVpUBVxGenphvPcMxAa7nmIUTp6TS3N4pBGfI7BdbOIKw2KLNAl6j5wSiaks9AIq0TtoMVMZLtSLZatQKtQDQvXigAWNIFOZtbfb78oHCzuQ1kzQanrBeJxIKSOagfQH94S5c8xYDFQFSE3I+kPp2NkFPDh2BqDrUxvzU220JJbHi9C1EnUWcDev3WJDMQEd3oArVW5ZQLmn8rQRlEp9S1UD0Av5eSvH0hdnMvTNIDVY0L6XALHrWCnugtascZyBcEF6ADagr4F/lCCQPxX8fYweuYsy0EszC4IFKNqetmpFUyYCnhCAXqUors3EXJr15w0RWWyMbokr4QoTZikai4I/s1luhoD4wKlTWKQWS4AS+7mvX6XeB5qkBKU98pgHUEpoSzb7swJ6eEWypmGAUSpSqOVFLKJ5AkFi9YoIX4NtP45YCqWoTcEEsa+AMeY7OUlQ7qWmW1t1UDcSiXJ5+FGiw5HMmyxPloWuWXutJU4NRpTV99LWIpAWBwctlKUnhapKkp8uIGsdo4qTmSlvxPq5/YpF3/EloShCVEJFwKtUlhdgXJ+cerxcuQAnukKKuJJJ1uk/C+khLb2gqZmUsSn7qSF0YpSQ4N3rwm+39Q/wFfkkjFTe9JdgdXAVt/aJU1FEP8Tu1YEl5JOmq4EqLk2BIHjpdvOJ5djVBQEtKWcEsNaqV4XcAgtWkPBNxQlgrUVy1jUSoEd2KggMWJLWaFeuhu+xGnITLSRMcrcAITUAkE8SgTVth1JZoZ4Ps4hIDqLramoFIrbdVue4aAcUorJWpWkVqpTD4g5B5v1qXi7LsGnUFJxJVoUKJUL+bkinKGpvViuSStm7yeSmVLTJFEoDrCqEAFzX+YlntU2jH/wDqFmKVkIGkE1KgGpsKcz7dY1E3FmVJd9JUx5EIHwv0IJXseLePlGbZgZkxS/1GnhYD0imOG7MzlbHGHpgjrmBR1NLTpsxYnU1dw21YAnZgRKQhbaXKhR2dx+/rC7+IZOlmZ7Ue12vHuPRRLHU4BII3MFR2XvRbNxKQOFq8v9qQOrFKNzSIJlE2DbdI9mStJa56Q1CkhMHWPYqD8o6CcP5aCbhiIY4PClnqBZyNyD6xXhZaQXUoAdTU+QvDPvULKQjUWd33dmKQKBjW0YJs1RRDLkqJZL0rU2pvVrw2m4UhPEfSvr6RfmWHMjRpA0lCVBqXBd36pNYBmYrWltmsPLnetYjfLYz0I8ynu4rt09YVzS5cwzxVFOqu1rcn+/YQEsE7GvSNUTOylRilRiwIJLExXoc0igpOXI1b+UEScOgbAnYV84nhZDKcuAKmGGX4RBmp734WBKX/AFaiEk8qh+kK5BSC8DipEqUwfUqikMAhT21FtQSBcBtWpoWZ/nIWAgKCwkuVBOkHZKQATRIJF9+kH5jNRKSSJKbHSbpfiFz8VKt1EY/ETrBVfvp93joRvZzZo8rz0hKQqqQaNs7u/wC8C46chU5anAdrVoAGPpHZBh5SkHXRdxU2bpevtFecYPu5395IIp5N1tBpctBbdFEwitQRy2irE49RSE/l6Ufav7R7r+cDFHE0UVCjpcoJShSUhRSmoYliW4j4OflHq8oTpCyoHZqi4oSQ9ekMEYVS06gpgpLPps/UDaKjOXLoouHNulN/KJcr6H4guGzoypXdgKQomq0qIUQFFVrAh9O9CesCzMB3i9SyUBVdS+IqNPi09d4sVh0ni0gMRV33a29Iey1EhMtDA1UVOwZixvRq+LiDKVdAUbMWmWyiDUuUgAvW1OYrDpOTL7jU9SC6TRgC3mTWD89xMtM6WhEsNLIdQBcqdJL7PWrXJ5iNBhsUhSQzaeFi/EAijEteh258oEpvTo5I+cy8XMlrC0FiKhTkHwpu8O5vaHvgHKwkKCjV3aqqbV1V/mgPtfOBxCkh2TcHYljRvL0gHBJChpFVOwHyfwinaUhb8BeYzFzEpJqAaWpqCCbVqpRvDWRgSrCEiWnWkhi4Souo1UCXUGcChY1gSXl0xKtSWOllB9ykijEco1MrNZCpSVSkJmkgHStuE8RU5UsEsqgABDNCTk1VDxindmLm5riG7lZUXDMVagAwLAn4aHaFSHVVqXrGnVOeaZndpS9KWsaXpVLf4YonypK30BQWkgaiUpRR3AD+n2Ir8z7E1DYh7wVfUT5nr903gicUzCC7BIAG/wAIAannXpBMjDOFFVnvdyT0hdjiCQwZt7QVsPRGZuxSPf5xSFtHqJa1UDmDkZbw1u8MKA95HQb/AACP1fNvpHRxw1wy3LMC+/jblDzB4+VJDpdUzkPqRYfPwjLSZBd3Jej6r9L3hzl2CAV+KdI5WPkdvnGOcUXg2jU5f2hxExBQUoWkKCuIUQHf0faruYdKyXDYhOmUvu18iGfoAd+tYzc/NJOHSyS52A68v/IufGEqO0EwzUzAW0K1AC1Pdw4jNwctx0WbS7GGb5LMkl5ljY7U62hLMQT9/OPocntEjEAB6vY02Ttv+b0jzHYmWxlpRLLGrpZAPXSxUroG6nYlZZR00LxT6PmxlFjRniyRgC2sMQLh2I8jGjzKXICdUxIRyUg3PLSp39YEVgVqlgoDoWNQKQx8CD9DF1ktE3EW5iomakAK0kBJ0h3NLNeDsxlcaU6CnUWXMqXFAyKttTeKJCZaGExC9YNCxB6NWpeI4vM5gdILmz7sduRP7w1+hQPGqCzpBJCCQOtTxN5e0K8fglA/Ca267QemTszttYvu0VTZZJ6g236xROgNWdg0rExOm706vQjwhjn03vRLmA0Dpe7MQKxXgWCVqaraR0KnD+jmB9aggp/KT/4v7D0hXt2dWiiZKIGoBwXalCR8/vrFUpAZat06fBiFP9IskuPDY3bwiM6QAFAb0f0Lw9go0/ZjN06AhYcpJIDs9jVxW9ukeZ7jkKACElNnJbryjLSVFLq5OP8AMkh4mMaSfNI8kiFWJcrC5uqNBjZqEyQlNVKUzNtU/Mw5RLJCVylolqWCSwDsSGQFHlWjDepdowE+cs6STdJI9SIOw2ZqZWsuRpYMLVHLaFljOUjZyezYICm1ApJa4FlO/P384Lk9mTKlLmEqS2pekHccO1qvbYxnsPmZlqLUGtMs02W12Iaqn/wxIZxMEidqJUlMzu9Osjd/F3Um3IvEHGfspaMfm8wqnTCS/EXPOsdl07QSsBym1xuBVr73iietyQebE783jkTaaRYt6+XnHoVqjP5D8ZnBmABglgXbcl3ttW0eZXmxkFQGkgioKQqrEOHsfvaAZ60lVAyW8/swPMoaWgcVVBto182UscSksEtq4WahFTb84+XOI5uuYiaAFS9K0BQEvSwe/wCWhd/WE6ZjocFTFqPTeh+UeyUs1nbY9KRPjQ/I1GS9kjMlhS5oQknnxFyB6lw1IaYjs9l0pIQNUyaopBOrV8UxKHf4AxVa5AMMsPlaVzUzVT9AGlWhhUpWVElzYpKU0FKQMU4PDgaZS55UklKlcT6VKdyWArq/L1iKnZzQnk5AE4sSNBUgLKCQ9jLlrCi1E0Xvsk8oR4vsxiUJK1g6NRFK0oxITYePOPogzmcsTVGToSltOpWkLqQeJTCgD+BECY2cCSVTVAGWdSJTsFfjgsSQk2rWpQbUiiyNApHzlElIDMI6H+Z5dhkzCO7nLok6hpIOpKVP8J58zHQ/NC0zOJ7TTQo14eEqSAEuUAhKmAopiQ8NczzVyUakgjkyncO+oODcVBjOIVpISpNQTSli+7fWCJuNUtKUrT3hQCAS7pQHZLuOEPbrHOCvSDyYeXuoGvM+3ODMFg1TDploc8ydtyel4VpzFBASpFQhQJFC78Ki7uYPw+KXJT+Gq4q6fnCSTGTRtcn7Pslw2qzi5p+X9I63PS0C55i04XhWXX+WWnbx5Dp9hHK7WTmACnmM2oskAcy1CfswonSZmrWrUVEuSXcnn/WM8cMnK5Mq8ir6R4cpXPlqmTNSphSTLSlQAT0IYm1Tbzhrk2LMjDS9ZT1TXUlzvTq9LPzcDIqzichVSabLS/zNfQxentFNU/AHIYrqWB2r7l4q4OSrwT5Vs1+Nx8uakAXPR6AP4jaIp7PS1DUh0lnBHvGWk48oKapLAGhr5MD6wx/9zKUppf4aedzZ2ZRSz2iDxSX7SinHyEzsuXLFTLWHsq/kYqynMB3kxC5clYmJAGxQR8JSpIcEGvkesBTsSgqcoVMPOasN5JQlmguTmQWBL0iWTVJTQAi3m7Q/GSWxbT6C8x7Od2FInTEy1DiQQCpCwW/MKqJoQWoxBajoyGTpAfd7ivlyb1gnM0TltrUVMkJBJ2Fheg6COwuWrDawruxukBz0S9Cf68oN67DQHh8ApZoCOrE1a1OoEX4eShOrvBW2lvN6i3j9Id4THYRUrupoVLmJfQsVB2AWOYDBxF2T4wJSSuQiYlSlaVKHwEkJcKqwFSxHgRB5M6hEqfKKQWSFEENoQWuyqpvyjPYxDrOmz8gPYQyxSgpZYCtag22rdonhclQVaZhKVXZJfyNC1+cVi6EasBQeFzcJ0jz38REESdR4aqJFG5VhvislH/TVtRKmc+Yv4iFyUJcliCH9WoORrBBVBmFJWAhtRM5KiQNk6nBtz+UWY1Q/h5rUJxalW2CJmk+0D4CajWiYboU5SDc+O1YHTNUpJlFR0pJp1UKn5QlbDehRMDxABmghY53ipSbsD/T6RoTJ0QH+mLJSSz9PrFKj7N7wRL+EDn+8FgRCSWdNw/vSDsApFasQ9DZmgNMxhYOen7+cFokASy4Hrd2vSAwo3uH0TRKUELmKMpDgWoQQTR6FzQiD5pZaQFplpB+EVV8ZUaJ1TBwEOaWPOFnZSSlcqQVMUaFBWoOl0rABajlgacn5CH0mdME55UpYlJRpCQnuAo61kHjAUE/DUP8AEb7Y0kltjv7Ak/AS5kxImqUkplI4phErVoC06+J11JNKXF3EXqkShP0DiIAXqSl6kzgeKaW+ICqafiKpeJT5Jdesy0CY2oq/EUAEpSQhRbS/xMxrFk7LZc9feTtaz/MWo5JTpQwYkksecK82KK8s7jJjNGNCQ3AG2VOY+YSG9I6FRlyBQ4UBthJBHkRTrHRP9VD1/gbgz48otX2EF4XATVDUJZ0jf6VvBeGwktKwe8NDRgx/pDKZm4JIAUSOdn5Fzbegje5eiaj7AP8Ah81I/syQzkgggP5x9KwWT4PEy0mUpCiAARZVhcGsfM52NnKOlN99Kifr+8FYfK5oIUpSZZerLDlm/Sqj2jPlg5Luh4tLwajNew6Akq+EgnbxL9KC8Yn/AIh3dEKGmjmqgXc0CgwLDlyjb4PtOqWGUpM1NGcq1dX4WPhGHzfFmbOUCEpTVkoSEhgSQB5H5COwc9qewZK8BM7tNiFSCkIl6FTCdZSFKcBJ0pKn0pFLVL1JeF0hLsb8ya79YtxOru0BkpRqLAEu5CQSrySIpWWDPSNaRIYS8SQCh2HKkV8oWKnpBdyTEF5go9INAHXfgM5ZohMxydi8JBMe5MFYUIL6iX25ecK4jo3mGxiVJBUQ7PZx/v6wXJ4yAFMwKmNjdPjz9IyWFxekN3ifmPcQUvHLC+EsRTmCABZ78T+sYniZp+YhhmWUJJNR7fs/ygbAqmylsFcF1EglISLkjfyMFLzDVyPpFE6cygQB4je49L+kdByWmCSXaFOI0CY0tZ5JKyEOOtSB6t1izKJqkKmGWAXYKJDi7PSo3LiLjh0qSpxpBtRw/TYfdYXS0zpKnlgB9gbsev7xeLJMOxOcJKiO7YkcITvep8/eKcoy6XNmNiFmWjSpTpYqJAcCxbc15GKZ2L72ahPdpCjuAxJPPziSJikFVCDblQ0J94aT8Cj0dlpf/SWhSGBMwqBKQWuAWVY8rgUvGWm45uHuwgmr1KlUIAJB0t5ecHK7vu+JKtVeJyxFGcPYMdqveKBLT+nUWodhtAi/YWLCnesaTs3i0S5airgBFSbK2Z/vyhWACdAAAJetgW+v1ghOCSrhXqLAaQlhQ8ZuC97QZU1TDF0w/NM/w61A4fCyWTdS5Y4wBVhtcVvHuHzDKp4/FlTMKvYyjqQfAKBbwYeMLsYBJTLKK0LbmpJc6Tchh5Q27OYKSZjT5Mv4nSWNTYiqi4BI9DeA4xUdX/IeTsxmK061aFEoCiEkhlFLliRsSNoMlYx0JSaNYgO978r/ACEF4rAy14iZLTw8ZKSzISlyS9ywoIlKyrSHLkkFim24FxWsVtUTqXgfdlu0E2Rh2lp1EqIu25O394+kWYvtji1KUlCQgpFS1bOW1e7Qt/iyEgNpDniG/wAOwF/d/CKJWaJCTNJ3KRqo96fXp6xilD6m+NlE3Wx/icJOmS0TFzFCZrGk3IAqSA7PSjtfrD/H4wibITLQJstYJWpU3uwk8NCWNgX0s55GMDjO2v4QQgkKAYFnAb+9f78IHwXbWehgEoUr83eVCjzIpWxvfxMRfw2Wa66vXQynFM0CZslDoUnFFSVKSSJoALKIoNVBHsZ1fbzGuWmgVslKQkdBS0dFf0uTzX8v/QvOP/IVlZBVU3MaLSCmW9XCXfegjo6NOTwJEqXVaX5wPmuIU6eJXwnc8zHsdCwGYJKnK0ipvz6xZOH4h8B7GOjorHsnLojmP9mjxhVMMdHRUVdHnL75x40dHQQnqhSLpIjo6AEmYslqLEbR0dCsIblSz3gre8N8YeNP90e0dHRnl+4pHosX/ZjxPtAshI1K+9xHR0L7GCMmLTlNyHsIuz6qUnd1V33jo6Jf1EP/AOGIpVWesWK2++ceR0aWZyMlP4o8R9Yd4tA/DLVKQ/8AkV+w9I8joWXY0QXCpc1/Qf8AVBmWIHeoDBu7Wf8A6Kjo6OYyM5rImBiQ5r18ecEYlZMtbl6j/THR0WZNdivMJytJqf7RW/RMBIWVO5Job1/KY6OiqEZWBFixU+P1j2OggIpFI6OjoAT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3.bp.blogspot.com/-2jsOIOJd0jI/TtLKA2KLJcI/AAAAAAAAHPg/MNORg1nB4gc/s1600/ciudad_destrui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76362"/>
            <a:ext cx="1660808" cy="210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4.bp.blogspot.com/-KfHNRJWpV9Y/TgsQxZy-R3I/AAAAAAAADxg/0bWHAyDubU8/s320/caitvei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492897"/>
            <a:ext cx="169908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html.slidesharecdn.com/elseordelsbado-120419141110-phpapp02/images/95/slide-001-728.jpg?133486273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653136"/>
            <a:ext cx="1656224" cy="1960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14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r>
              <a:rPr lang="es-CO" dirty="0" smtClean="0"/>
              <a:t/>
            </a:r>
            <a:br>
              <a:rPr lang="es-CO" dirty="0" smtClean="0"/>
            </a:br>
            <a:r>
              <a:rPr lang="es-CO" dirty="0" smtClean="0">
                <a:latin typeface="Algerian" pitchFamily="82" charset="0"/>
              </a:rPr>
              <a:t>¿</a:t>
            </a:r>
            <a:r>
              <a:rPr lang="es-CO" dirty="0">
                <a:latin typeface="Algerian" pitchFamily="82" charset="0"/>
              </a:rPr>
              <a:t>Qué sucederá cuando los mil años se cumplan?</a:t>
            </a:r>
            <a:br>
              <a:rPr lang="es-CO" dirty="0">
                <a:latin typeface="Algerian" pitchFamily="82" charset="0"/>
              </a:rPr>
            </a:br>
            <a:endParaRPr lang="es-CO" dirty="0">
              <a:latin typeface="Algerian" pitchFamily="82" charset="0"/>
            </a:endParaRPr>
          </a:p>
        </p:txBody>
      </p:sp>
      <p:sp>
        <p:nvSpPr>
          <p:cNvPr id="4" name="3 Pentágono"/>
          <p:cNvSpPr/>
          <p:nvPr/>
        </p:nvSpPr>
        <p:spPr>
          <a:xfrm>
            <a:off x="179512" y="5445224"/>
            <a:ext cx="7632848" cy="1152128"/>
          </a:xfrm>
          <a:prstGeom prst="homePlat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/>
              <a:t>4) Apoc.20:9,10; </a:t>
            </a:r>
            <a:r>
              <a:rPr lang="es-CO" sz="2400" b="1" dirty="0" smtClean="0"/>
              <a:t>Mal.4:1. Los impíos rodearon </a:t>
            </a:r>
            <a:r>
              <a:rPr lang="es-CO" sz="2400" b="1" dirty="0"/>
              <a:t>el campamento de los santos y la ciudad amada; y de Dios descendió fuego del cielo, y los consumió</a:t>
            </a:r>
            <a:r>
              <a:rPr lang="es-CO" sz="2400" b="1" dirty="0" smtClean="0"/>
              <a:t>.</a:t>
            </a:r>
            <a:endParaRPr lang="es-CO" sz="2400" b="1" dirty="0"/>
          </a:p>
        </p:txBody>
      </p:sp>
      <p:sp>
        <p:nvSpPr>
          <p:cNvPr id="5" name="4 Pentágono"/>
          <p:cNvSpPr/>
          <p:nvPr/>
        </p:nvSpPr>
        <p:spPr>
          <a:xfrm>
            <a:off x="179512" y="4365104"/>
            <a:ext cx="7632848" cy="988688"/>
          </a:xfrm>
          <a:prstGeom prst="homePlat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800" b="1" dirty="0"/>
              <a:t>3) Apoc.21:2</a:t>
            </a:r>
            <a:r>
              <a:rPr lang="es-CO" sz="2800" b="1" dirty="0" smtClean="0"/>
              <a:t>.</a:t>
            </a:r>
            <a:r>
              <a:rPr lang="es-CO" sz="2800" b="1" dirty="0"/>
              <a:t> la nueva </a:t>
            </a:r>
            <a:r>
              <a:rPr lang="es-CO" sz="2800" b="1" dirty="0" smtClean="0"/>
              <a:t>Jerusalén desciende </a:t>
            </a:r>
            <a:r>
              <a:rPr lang="es-CO" sz="2800" b="1" dirty="0"/>
              <a:t>del cielo,</a:t>
            </a:r>
            <a:endParaRPr lang="es-CO" sz="2800" b="1" dirty="0"/>
          </a:p>
        </p:txBody>
      </p:sp>
      <p:sp>
        <p:nvSpPr>
          <p:cNvPr id="6" name="5 Pentágono"/>
          <p:cNvSpPr/>
          <p:nvPr/>
        </p:nvSpPr>
        <p:spPr>
          <a:xfrm>
            <a:off x="179512" y="3140968"/>
            <a:ext cx="7632848" cy="1080120"/>
          </a:xfrm>
          <a:prstGeom prst="homePlat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400" b="1" dirty="0"/>
              <a:t>2) Apoc.20:7,8</a:t>
            </a:r>
            <a:r>
              <a:rPr lang="es-CO" sz="2400" b="1" dirty="0" smtClean="0"/>
              <a:t>.</a:t>
            </a:r>
            <a:r>
              <a:rPr lang="es-CO" sz="2400" b="1" dirty="0"/>
              <a:t> Satanás será suelto de su </a:t>
            </a:r>
            <a:r>
              <a:rPr lang="es-CO" sz="2400" b="1" dirty="0" smtClean="0"/>
              <a:t>prisión,</a:t>
            </a:r>
            <a:r>
              <a:rPr lang="es-CO" sz="2400" b="1" dirty="0"/>
              <a:t> saldrá a engañar a las naciones que están en los cuatro ángulos de la tierra,</a:t>
            </a:r>
            <a:endParaRPr lang="es-CO" sz="2400" b="1" dirty="0"/>
          </a:p>
        </p:txBody>
      </p:sp>
      <p:sp>
        <p:nvSpPr>
          <p:cNvPr id="7" name="6 Pentágono"/>
          <p:cNvSpPr/>
          <p:nvPr/>
        </p:nvSpPr>
        <p:spPr>
          <a:xfrm>
            <a:off x="179512" y="1844824"/>
            <a:ext cx="7632848" cy="1152128"/>
          </a:xfrm>
          <a:prstGeom prst="homePlat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2800" b="1" dirty="0"/>
              <a:t>1) Apoc.20:5</a:t>
            </a:r>
            <a:r>
              <a:rPr lang="es-CO" sz="2800" b="1" dirty="0" smtClean="0"/>
              <a:t>. Los impíos son resucitados, son como la arena del mar.</a:t>
            </a:r>
            <a:endParaRPr lang="es-CO" sz="2800" b="1" dirty="0"/>
          </a:p>
        </p:txBody>
      </p:sp>
      <p:pic>
        <p:nvPicPr>
          <p:cNvPr id="3074" name="Picture 2" descr="http://t2.gstatic.com/images?q=tbn:ANd9GcSCjycvgplhvZwfnrHfaSCUZLAH6hxDCVj9cmPvt5E04n2-13aKD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445224"/>
            <a:ext cx="1331640" cy="141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data:image/jpeg;base64,/9j/4AAQSkZJRgABAQAAAQABAAD/2wCEAAkGBhQSERMSExMWFBUWGBUXFRgXFhwYFxoXFRgXGBcWGBQXHCYeFxwjGhQYHy8gJCcpLCwsFx4xNTAqNSYrLCkBCQoKDgwOGg8PGiwlHyQsLCwpLCwtLCwpLCkqLCwpKSwsLCwsLCksLCwpLCwsKiwsLCwpLCwsKSwpKSwsKSwsLP/AABEIAKcA4gMBIgACEQEDEQH/xAAbAAACAwEBAQAAAAAAAAAAAAADBAECBQAGB//EAEUQAAECBAQDBQUFBAgGAwAAAAECEQADEiEEMUFRBSJhE3GBkaEGMkKx0RQjUsHhYnKC8BUWM1OistLxBySSk6PiNEOD/8QAGgEAAwEBAQEAAAAAAAAAAAAAAQIDBAAFBv/EAC0RAAICAQMCBAYDAQEBAAAAAAABAhEDEiExQVETImHwBHGBocHhkbHR8VIj/9oADAMBAAIRAxEAPwD3slSky0uGIXM6tz5vE4qapyhRyLHbQ+TQujEqRKdPK61uwyDpLMX3hqViVFEtSlKUVJc3Zs8rdBHz6kn5U3wv8PQa6sqKAELJCyAAqkF3GTOB3eEJnEhU+TYJ+8TZ38zvGinHhQSVEk5XpLPmbiFcapJXIKWftUj4RkW0g5eml7KunyFg9913KYHENMSlICdLZxqTpygVjtPdZnAJuWyPfFJCpefY1EagPqRZhe4gPCJ6yuaualncJSQAGF9b6RTDcFp1cv8AH0Fn5t64L9tdirPPkEUmTQZZIpssOaf2AH77RGLRmaVUM7v7ozIIGx9GicG1BStmepwVZMw+FolKU3Jw24e4ySrUJlDISrlYncpvUXYC2SY3JYBloJ1JIJAUba81hGBxqWBhgUqqArLga1A69FQ1Pmf8incEf5wD8oGCTxtp/wDlP+r/ALGyQ1RT9RjiMqmcWZyCokpBuAQWfQkP4xSU5MkFZ5gSWASxpIdkjeL8dWO2TYl0iwRUWJNneO4ZKFSlkqlkME1gCzOQA9oLxt52ul9/qcn/APOxLEyqkFSipREym5Jt3Q1IwQrmCizACx1jTnzELt2oB3Syc+r2jOXhh2oCVqWmhwSp77A3hM2Dw2pLfj8/MMcupVwZOMQ0xQLguAzNYgj8oFLSkNc5jb8P6QXGn7zvY/PpAcHKqpT0SfABbmMHXY2rjc2eFf2UsDcXyuFa+ENpFJSGulRa+5PSMjBYKbPSQg0oS1iWG4B6w3wjFLE8SJpqBcXuxAJsrTKNWGepRTT32T6e7XP2Ms48u+OUNkgghrMxIUPh5j84W4qoko35wW8PqIZm4YhSglKyGmDIm6kgBjtC2JkFhox1IGiQcz0h8jlpaS9oWGlMw8GL/wDR8yY9JxpPNM69iryUv6xhyMKUl65YFvjBy7o9H9oE6qgBdkv3Ak5nvhPhYvQ4dXx9x878ya98CmJnpSpdRLLSkWD/AAtnC0nFIM5JC11FkhwikDxLxHGZSkKQSAASciCbCFOH4kmalJJIqbPYu8M8kll0Pv8An9hjBOFo9FNkBRClLUSHSOUAXB2gKOGoZDLJpUb0+LXMWVNLkB2CkDwVb84Iqfl/E/enKPRai3uvd/ozeZcMVXLSgkOXLkMkB+mffBipLOH6v/N4rKnLUFOWYPEHBEpCge8neLRimvKN8wdSd46O7JXTzjo7wpdh9jJUo9ip8xNUH70pMO4JQMqXc+62u5fIiLcOQlXagpBHbGzGl6M/SFPtATKIJCQFrSPNxaPKpwalfK/pgb1eX1GDSwVWq9hdeZ/igeOIAQyiaZ0sXUrOxOZO8ClOuV2jhSZdiRYuGItrZUBxZ+6V1mAjw2hJ5OlbVa9/MMY7jPE5Ly1uS6SsgAsBzHQZ5xXgeASiaByqC5IWHAzJvEcXnBMyaCc3F+pBivBsSFz5LPyy6T6n5COxyis+/N19w6X4drj9BwpUyWhqEKWVAgWBKWIubiyt4NK4gESCkLAXVdjdgbtETOFESSlT2JVYgfDLAD9SDGIugEignN3X9BAz5Z4ZXLlqg44RmqXcexGJSuWUOASVvtcJvbq8OycI+HEqtL7kmnN9vCMvh9K5iU9mlLnqrcsxPh4xqYbDlQFKHsMpZAdg4d94Hw8nK26fTr7+wcqrb6luK4ZcwhSFJBCfx3LbBsoW4NMLG5btJerm4UFfKNFMqjMyw2hZ752F4hHZjXUEBCabh9VZ5xaWO8mu67+pNS8mkEmat08ys5HxHIzFpVrsIhWLKZUsnmP3mai2Z69DHFSQbItYXmfhJWLJH7UctYYpCUCm5FJUWJJ1N8z5wJTVVqXHr/noFLe2hJWLApVRKBU7WKiws7E9Ionisw2BSBkaZaU2vara8NDH8gKWZ6bISDc7HKLSsUBzLW5YsHLDrSLE9Izb9J18ti1JbuJPs9iOzlzSQfeRpsLmLjBTDiu1CeUEkuRnSbMe+AY7iyTLUAoklKhZLaHcwXF8YCFEAEkb2boPKLrJiUIxcto1/O5NxnqbS3ZVHAZi1KcpLu3O+ZuGgp9l5jMKD4/pFMLxxVQplubtzG75iNH+mprP2I7q/wBIaEfhJ29/uCUs67GfM9mJr2KW/e/SNDhPCpkmp6TV+1+kR/S87+6As/vRVHFJys5aQM/eMVxw+Fxz1wTv5MSUs0lTqvoE4jwpU0pdSQzkX3DZN0jOT7OqBqC0kgu0P/bpn4E5E+8chHfaZjjkD/vGKOGGctTTv6gi8kVSaoSmgku7KfJ9RDKlUhJORD/WAzVFShUgBV2Y7RbFyFFIISWGrv6fD3QVdtrcp2solnKvzhiVUUEFQCRru8J4NAd1ZC/Ro0MTJKyAnLO2UasKem2LPmhftUbHzP0jodllDDl0Gv6x0Pv7Qv0MvhMshMwqISVLrb3vhI+E7wni8AVjloZ63cu6w7NcNtA+ym/iV4P9YDi8OpQlppU6UgGxFwGvHgSzqWPS4vb/AEqoVK0x3hqxKStClIUk8xDa99/wesDxUmUVA9pSDehnszs73d28IRw/D1LJpSVZ/LfxjUlcI7QhT1MADT7oIDcylMwto8dB5M0FFQ44v3Z0tMHbl/BGIxspV2AVUM7uHSNejxbh/DwFJUJahb4jyvbK4t0jRl4WXKDska1flU7qPlC83ixUQZaQM3WoX8B+sbHBQlrytX6IjqbVQW3qPodIc9mjrSfmVgQqufhy7ykqVukG5/e08zCCluD2iivlrF8mN2HiIHMxgEsLSwdSRc5DWBm+KbjslXrv+gww+v4DT8dRS0uXKTXKdmJspPxaWiuICgVJmTFEIe2YZmFtbAecK48hbB2a4YgXDM5JA9Ycxie0UqY9QUC6UMpiALFlEDJ4zqUskG+d16bfToVpRa99hVc0AIpD1Pno1PlDOKBloGlUtISXHvhNznFJE9IH9nMVmXoSSX0uktDcmdUUpMuYzWcOA+jdm0DHiThu93XRhlJ2ZvaVJlm782fcG9RBMOFJnCYosakgpAJux0+Gzm8aU+UkgqoKAE5sANi9gRAsPLCwhYRWFIlqFr+6Abnq9+sGHwzg7b4ark7xLFJnCxLqlqmoSCxS4N0uQDYdDFpMlGVQmOtIdiM/9xD2JwYU6lSFAhJANQOTkBilt4QmNJekMR2awDe7An5NDTxxg7rb6/kaMnJVe/0FQlN+UmkXLknZmIa5tfeGeJYag1tWFB0k72BsOvyhPE4wgVGWi4C9S7moWez+MekplUoQoE8ksgMbC5zGWsRxYI5ISje+3v8Ag7JNwaZlYkBGIlgAJFUs5H4gLed/GNEY0lIUQliQDyvY+MZ3GTTOSxduzILXGQZz3esNLcrKam5wBbq2kWhNwlOK7++q7CNaoxb7DJmkkh0j3x7gfle2cCw8/Y7sbEPs8WxKyJimURcq0TdWjN6wPBrC0mWJjKSqolrEasxu0Xcnrpc717bES8t/IIXJHOci1h5AwQIYE1HS9nchVvWJGAf/AOx899YOOGcpFQu3mIpjhkbb0/cRyj3M3FTrKZRfRw7Ae8Q3R4ewGMTLARStwW93qAddyBHTeGjRSQb5vqL6RT7MQqpwbg6/iSo/5Y0Y8c4y1MLcZKiglpqUQCUJBLENc6ekNS8SBLVMObAd0CQgKQQos5LnS8VwskISoFQIIfLQWfxjXFVwI91uJqK3OXlHRf7MP7xXlHR1R7FbNGbjEJ5VG/z6s/1hCZxRJJY/wguWIsToAQQRvvC3HKaAkklSApVQFwpKSRSO8eTwpwlCJctFISeVIUoKqdTXuLBuUNHl5PiJU6ZKONcmomU+Z7k/CNXbfrFlYoAOTXmEjUkZtsBAZYewG/rrcRThpSoJVlQCgjZVWZ/eBcd0PjyNqkFxRJwZUaphqOYDsA3TSM+ZxCqVMazWHgRB8VjgmYomohQQzNt1tCJmywCwd73WB8kmMGeUdVRfe75fY0QTrca4FiUTZqkrUE8tCUtdVRuXye2UA4pguyBlEuynG5HXrFcFw3tD26CUKqsywGIbeUY0P6HUsuskubkzXJ/8UGWGeTCklv334Oc4xnd7djDXjZpZiBmAyADkxv3QBfallFSmLJfLK2Q6Q7IsmU2kxfy/WJkYYzBQCkGpRuQPyjBpnLa22abiuiH+CBfZrZRJCrXdgyTv1h5a7XVk5enyG8B4fw9SXBIZRcM+wHTbeFeO8bThVS6kLWSCQ1LWLZVR6scOTQtWxinOGpsr7R4yjD8yVmtNKUgqqVqVFmpSz6v0hD2Z47K7Ps1pVLVnWtRWgqVSC5IdD0gMA0eS4lxSXMmrmUTuYu1aflTA8NxGWguJc5/30fOiC46XaqvURZIvk+tCWyyCGL22YoJ0sYx8SqoEWcpAD7u4+kYUj/iGEIQn7OVlAZzOA3bKXsYVme3VR/8AjUghrTdP+1E80YyVRaKY8iW7PQLwCywP4UjI5pADOzZPG92BWlDVAhCU+6dlb98eWwOMTNkdqJdBrUhqqskhTuEJ/vBHqcPxAiUmmlwEC+gYG8Lh0RlJS9PX1GytyimhPjZAmBwWKUXID2J9LQTFYvOyXBBFhm42P7UGnTQp1KKCCGB5Aag7jm0uPOAikBLqGpVdDfwkJfQQZxqcpJ8/87+oqkqSa4F+JT1BZQmgEszJACQRcv3PAZSgUgyxTSWlq3UMyehMU4mkFQp+MNZVWos+0WI5UoDqzZg/KzA2zB3jFkk3OXpx+DRFLSkMK42qWmugquAoJsoKJbuVUe5mOemrhZ8wh1tUalAAuADkmrW2sYHFpSpclJQFldlDkNLpPKDuXGUG4TxWZNRUtNCk06Uggm7BRsoZNrHrYsuSKWvmjNKMW7Rt9o+f8mOMxtu54zlYohyN7sQRFTjC2UVXxSe3U7w9h6XOBCkmxOUFxcghDi5ppZrGM8oa8M4i8tBc2TmN9QY2QyUm2K47qhEYBRvT6GOiftStz6x0T8VdjR5hTj0pSMOsuUJtUQlBUQbUsV2JLk98eX4Px6XICk/eqSdwhJBGRcKOQceMaEniBmcOnS1F1oINy5UklwfCPJmTcHcR5WbIoqOlbUZoJ9T6BwjjaZwUUBY7Moeti4VWQRTsZUGWooV2ktgT7yfhV3j+Wjw3D8SqWiaUKKSFSi4LHKaM/wCKDH2jxL/2pOxIB/KAqVO6+X/Q6qtHrJ0kTwOzYKcEoJ5r6pIsoRnYjBqSWa9+l3jC/rFPcGoeKUltvhgn9YMRn2n+FP5piGXFjyeZtp/L9/krHK47I9TgVFMoAEghSz1NSTv1MGwWJNcuoktWTr8T5R48+0OKyE5Q7gkfJMCXx3FKscRM/wCpvk0VU1Gt3/HavX0Fc76Hq5GDUQkBJstRbodYZ4dhFpm1FBYFTlTpAtqSI8LNx84+9OnH/wDVf+qFlpKtz3l/n9YSHh45KSvb5DPI5Jo+qyccJiilM2SojMI526FVTP0aPMf8QZZJkgkG0wZAF3TY9Lxg8CxZkTUr2Nxo38mNz22m9omSpORqKfGiPRWdZsb6NGRxpnkF4a9j10iTg+vrF0S42uGcBmTXoS9OZsAPE2jC4S6bnRaZhfY9z6xJwYPxj1jY4nwaZLHMnuaMfviWmRV0j2nsmmWMOUKmoSayQFLAtSi4cxuTFSxLKRNlF7D71H+qPBYScOyY3ZRPmE5A5e7AZu4h3KK2cenNjan3PeJopSkzJTAqLdqjUAfi6RE2ZLJH3soMGP3qPxP+LaPABJMUEsxyx45Kmvv+g+LJbpnvEYiSCgHESrPksKzLj3QcoCnj8jDqr7XtuSimWFaAAEqVS2seNVKtrAaGikYxxtOMd18wPI2qbPc8S4ojE4CdNSgJU4SXAKgygznrHiZMsttDWFxBSFJBYTE0qHyi6ZUPlubTaFg64PRcO4tLEtKVhdhmACD45+bw3I4xIBuVkbBN/Vo8+lJpEGkIbSNGKD5pDOfQ9XL4zJWAmldtaQAOucaEmXcpuEBg5ckk3Ch0jzfDpNRAI5SRUe6NaZilKClAuARb8O3hHqxhtbJPd0JzhzHPM6DeIgpl9TExPw12Kbnh0kgqb4gUnuMUEjLS0EWllQVIjw8uO0hYS5M5mrA1p9CfrFZcqNCdJ1gaZPSGjC0LJ7i4kQYyLQVMrK0FEu0Hwg2KCXHGVrDPZRSZJgeEdqFlSXEVTJaDiXF0yIi8Q1i0xLAHqIucaSEyzeklSe4s49IZnSHTlC4Q609xjTiwtRslOXmoiWnXePonstKBwYGq1KJ8FED0SI8MZQBj2vs5P/5dA/e9T9SY3fCxqfm7CTfl2FuPSPu5gOgcfpHglyekfSuKyq5a6Tekhtf5tHg1Sc7ND5Pg6e3Ajy2hbCy+VXePlFSkw1IQSCIt2EefP4d6uCynsLJtBEIG0F+ztEgRWGKhJSOmS4EqTDCesSpMW8KxWwCsP7vhDKpVng6JOvdF5ybGHliTQ8CkgWhqThyogB/KBSkZCNDDKKQ4OdutjkY2Y8cUjrZo8PSEuk59PkdhFUrTLcNY9fn0gPb7nyzYaesL4hy7DLPu0isnexSKrk0go7REIpUsAC9ukdC6EPqPP42VcRZMqCYyChMYp4kzNF7i86VaKpl2e0NTU28YFRE/CpbDWCUmJaLlMSEQNDZ1gokJglESlMNHGdYBcmLCTDMtMSsQfCOsUKfygAlczw/Ml2gPZ3jR4dRJN7lFocRu8InMgeP+Y/WMgyoawExkt1MdijUhpPY2pmIa+hvGRxHB1kqSL594GbdYOqZntpAJRIZJtqPy8I9aNONMx8MzZaLnui9EaOJwIPMkX+Lqd4TaMMsXmLp0gRRA6IbCI5MuF8E5yFAiCS0wx9lJvpvFpWH6jzivhgSbIBsd7wVaRt6w2JCUJuKlEZOzPvAZp2Bfv/loDjRaKoGEpa5bYfpDeGUPdbXOFp4AObML636RWSoqTbQu8ddKisUPTZzaC3rCkiYVTABu5hYk+6b7D84bweKCAtRT7gdRyFi2e8dHdhaCr4YpzY+Q+sdGTiOPGtTTbOWscniIekLY3jJOUQkFm03h2ahLtU/UC3nAkSb3PfGJW+SbjQupTD8osUAoKmYvZhY+sMrwjiz3ygUzDOEgkJNxf0i+h0KKEdY4ohhXDldPAvAzWk7HY38Inoa5Q4OXKJsI4yjkbRcznLkAF+4f7wZwpIFgX1LQ8YIWwCExL3g8iUklir0iikXI28fWKKCA2DUIpRcQal4ii8HYUjsrREpDCD0hogSXyvCwW4zKoOkQlL8pzGXfpFlyiIhPqLxe6JNbjciYcjmIDi8M7qHj16xxmPzDuMEE3UZfKFvcahAKyfx3gktQcbaw0nAKJrCS3g0F+w0upbWyDi56nSOcqOUbKDCLWmokJSHZ9IEzMEl99ujQ0vHggJKTYWvvCq002OebP84VyKKNBVS3cXJ1OXlEYnGkO2TXtrtHImob4g/X0hDGY0WGSRkIm2VJWSVAqbS2t+m8UxeJa+Q2HTfY9IAMQC6jl9Ba8LLJWLDLTW+TnQRy8z24C5UHRjXLg0npEzeI0JKUorUoEEn3WawAyJeMmfjqCWFQTYlmD98KL45MVLUlMsAF3LmogFwwO24ikVRNzsr9rMRCP2j9kxEIJqPp6ZACSVG+gF4qguCCz6EBz3WgCD+u/dFjNZ9u6/nGTg0umdOlAanxDP5xSXOZKhm7MdouMYQLgKGQq08YDPmKOS0gbA69zOYvCyTRAUXDZwZeJJSxYnfeM5c1jyqff9QcoNISTYHrFKkhC6zBkJZuV/MRSYsDIeMAWq7/AKwidM6hhQ6AdAYpVEDFAkcoyvFqgSckjWKnV2OExoOJO58PrAZmJAJbuB/OKy8QHJObWjtuoaHBIYVE2gap+0KzJ2gtv1LwSRLBuSwGZhXKuBkgs1ZAYjPLI/KAgEX1g8tYJZCL7veG8Fw2rmWoFnLA1KLaBMDWBxAcNwpWpy4QOZStG723jawfCZRNRFCADYvzE5XP0gJnEJoEoVFQ5QLWdipyzxKcSlBV2pTMmKN0hVkt6CKJdRXEbx6wKKJYmBiQD7iUpzOlzudowMXxCbLKiFpMxZSVAc4SkaBxTfpD3GuJCY0qWOVhYWc7dRCOC4KJa61lJCQXSASatA2UcMlSKzO2WEmZSHuHKUFtyAzeMdIEwKZLM7qVYkDWxzEYntPxWZKmmWl+2ISZswhNRKgCEgAMAAb9RC6OL4mZyrUbNfIsNyMx0gdBde56DF49CXIArOrW/eY5P+UIYacZqi6gAmpalnQJTcACzmFzOX2YQopSAGem6iXPMW+W0eV9rfaFBwNOHxIq7RUsoRasKuorCg9sg0KoNyvoO5pIQxnttNqmplfdhXKkguUpcvfdQv0BIg3CeITaklMwp3Y56XdzrvHjuGOVO/eI3ZHGpOFUlS0zFGxCUmnXOrwZtQYbVT0om49bPUKISklSuXU5DfWK4DHyJgX98lASlRKj00INyO6Pm/E+NzcVMKpiiQckiyAB7qQkZACAIBNvA2zhoxQFfQ2l+1U5y1BDlrGJhNOEDZx0Goj7n2hXGKiOQX2zfeG5Q5alWAzBsRq0YUvF6pUMrO1h0OkAVjLlHa3VZdV031fQBolovdj2ka03FoUCXHczK7gTC07HFgEOBrv5xm4nEIlLFRre/KbMciDrBJE8FLoBILu4Nm/KKVQupMcQpKveLbMH9Xg+DlXqBy1OY8IQE1DAOQq9z7rbEaQeXipYb7xyX91JaA99g0bPaoOx3z8xAJq6XyOoY6QOXfIg9Xb5kR0yYEJKiXUMhmPOFq+Q0civMIz1aKrn3Ls7xmpxSlEuSQdjDyZCQKmG94VDOJYzr7QCcsuwV+kZfFMasqtYabREjjAISDynpcH6QItWTmq5NdOLAZgzZk5uYbkYhwBfu3jKRNBYqIGgg6saRdJJYaQWm+gE6N7tgiUZiqQzJQDZ+pAzz9Iz8N7QTKz2dBs6iwACeqhlHjsRxFSnd/GFsNxClxqXe+h0iixom859HmrljmKzNU1uzVZtyWJ9BCkjjSZYWwTUTaouU92TRjcCXUqpZKZYSVEjNQDciTqS+feYYm8U7PtAhMsORSWqIpOijYkuxJhG9PPBVO1sbuHxS5bzlpCSfdWtQGegTmSd4ri+L9ghC1KMztHoUkjlB+Ok7RgcT4lLnJ7aa4msEpAPKGu7HLPSPPz8WonviiaRNyZpJUe0KyHckkkvY+8XMa2InokYcYhaarkgEZhCwBLAfNVy5cMIR4Vh6qUk0gkAl3YE5xke1fFxNWJSAqmWmhKUglykl1hI3zhtm9hN0jG4xxubiJip1ZTzKUgAnkSokin8IpOXWMCfgksyCXz/ADgeP40xITsxs2p00hTB8Vocs6iCEmzAneKKUeBKZu4LAJlc8wsmxUSN9t7xne1fGJWImJMlKkoQmgVFybk1MAAM8oRmYuasXUog26W2ELowqjkDCOPbqU55NTg+EqAU3dD8/h4dw4PfaMfAYpaFAAG2nSHcdxIpeWQQWAq2eOlG+BovuaKcHYWjoRSuw55f/c/9YmD4J2s9Cjiy02EHTOMw1GxAs2sdHRjUnwOkVUog82m2cVRxGlYUkkC4Lagx0dFYydCyVMfVxaWQFMQMiBc94JgUnjMta6EIUCVAVEi4PRuU90THRRiGr9tUCXazhwA9jvrAvt1ZbxvnEx0Tb3NC2Q9g5QSQQrMQdRD5+hjo6INlik5EvVXofpGPj5UvRTeB+kdHQ8WQy7mfNnhnK8uh+kRheNUXSpvA/SJjoaTp2Z1wdiMcgpJrvux+kL8O4hICTNXzisIYVDQkvy5MDHR0UjJ0DSrsc/rrKLtLpzCRUpqHcAhreEVPH0EOSkPoKvzTER0Tn5uSibQqvjKFFq0gdQr5hMa44nhAkPMBV+7Mt/giY6FlKlR0eR2X7Q4VASO2qsH5Vhjc2PZ6R4v2q9qk9opWGPZqWGWtBUk0j4Q4DVEAkx0dFIzdUNJI8epjcm+tj5wRCUNdXkDHR0GxTb4bjcKhIqUSR+wdfGNDE+0+FIppWbWUA19qTHR0N4khaRjp4pJBr5qu783hHH46slrByQO8Zvn4REdBWRnULgJ/l46Ojo6wn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8" name="Picture 6" descr="http://home.earthlink.net/~apocalipsis/images/77.n_jerusl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365104"/>
            <a:ext cx="1331640" cy="98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2.bp.blogspot.com/-4VBkslRaee0/TwDqjGLzOPI/AAAAAAAAH4E/kcifMxs8IAM/s1600/SATANA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59" y="3140968"/>
            <a:ext cx="136207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10" descr="data:image/jpeg;base64,/9j/4AAQSkZJRgABAQAAAQABAAD/2wCEAAkGBxMSEhQUEhQUFhUUFxgVFBUUFBQUFRUYFxgWFhQUFBQYHCggGBolGxQYITEhJSkrLi4uFx8zODMsNygtLisBCgoKDg0OGxAQGiwkHyQsLCwsLCwsLCwsLCwsLCwsLCwsLCwsLCwsLCwsLCwsLCwsLCwsLCwsLCwsLCwsLCwsLP/AABEIALcBEwMBIgACEQEDEQH/xAAbAAACAgMBAAAAAAAAAAAAAAAEBQMGAAECB//EADsQAAEDAgMFBgUCBQQDAQAAAAEAAhEDIQQSMQVBUWFxBhMigZHwMkKhscEU0QdSYnLhFSOS8TOC0qL/xAAZAQADAQEBAAAAAAAAAAAAAAABAgMABAX/xAAmEQACAgICAgIDAAMBAAAAAAAAAQIRAyESMQRBEyIyUWEUcZGx/9oADAMBAAIRAxEAPwDzFoXYsu3sm65Xqo4mdEfVd0wtsbIWgmQGvZzVZvUzBI6LpzJCjw5v1sm7RnpmnN1Hmt093opHhRjUp0IyULqjYkLldAeJY1nT22PK66whuRxXQF+oUVGzgsujN07OiLovupYR5oeuLo3AmQlk9WNFboHwzZYeV0Q0XXezad3tPMLbqeV0dEsnthitIAqtuuam5GYmndD1G2CeLuib1ZJuaiMU2xULW+EIqs23kPslfaGXTI8MLn+4e/opGDx+ZXGHFz0B9+qmcPH5rPsF6NY1t2e963VZ4FLj2WYfe5dNZLCOqVPSC/YKR8HUKTaLLD3vWOb4W9VLj2+Ee96b2gL8WQVRf/0C7cLeSyqL/wDou3iw6fsgwr2D1hce966aL+q7rt8Q971trfF6oejA2JF3eajA1RGJbd3U/dQgapl0K+zVBtlvEst5qbCtW8Q23n+6R9lI9Cd1NYju5CxYFibLCii5RYEhD1BoVosaSMomCpn01ANUYzSUz1s0dqifBsB132KExNA03kHr+xTHBC4TLamz+8ZI+JunMcEnOpDOFxK9UCgdr1CKAtdQVBEdVaJGR0NF2dy1TC6cyyN7FrRMRdpUZbDvP391KNAeC5rNv6FZBl0SVmqbZepC4eLBTbPbDkr/ABGX5IOp0oqTxXWNpfCfJEOEPaeI+oUuIpy0jgVz3tMtXYqxLL9Qh6lPwo+q2wUbqdiqxIS7YLTZ4fNGFnhHviuKDLFGMZ4UZGiCUKVxzb9v+lLVp39Pf0RFFl29Y9+qnrUdOiL7FT0D42n4ByKymyyPq0Jp+iiZStZKloa9gjqHh6FbxtPw+qMIABXOLALPX7BM/Qq9oW1G6f2qR7bDounMs3opAzwhKxkDV23Hmugzxev2UtWnp5/ZSilcIGvsX4tl3KBrNen5TDGU/EffBRMpa9PymXQrezjBsW67bDr+Cp8JTW67Lef7pH2UX4gTaa2iG01iFhKnhX7l3XaoGWci3iyF0x61QIEXhzZCAahEYQ3jyVX0JHsYYV8EK14SHNB5XVQoFWTY9XcubKvZ04+hVtvB5HkjR10nrt19VcNqUMzCN4/Giqzm/srYZWjnyqmD00c2nmaR6IWixMcKFWROAJSHhXVQaHlCK7mHELl9Lw9Csnsz0jljZZ0UmDHiC6wrLELdFkELNdoW+mNqjLDkZRhpyDzAK5aywRlJth0hc1aOm9ih1K3QrgUUwLNVCGXVonPPsDoUoJRFIeErdOl4kTQw+qMgQYC8nXmCjapMeq5qYbXp9kV3Nh5fZAOjGSWHooqDDCNwtK3qu8Mxb9g/QA+nM23Lk0paPe5NO7XLKMt09yiaxT+n8LfNS0cMcotvTKnQt5oilSsswJiWthDA6rKjIy+Sb16MhC1sPEIGTFOMp+LyH2UFNhnyKcYzC3HRD0qEH3wWT0aXYLhKJUtXD28/3RmFoklFHAkjzCR9lE9CPuFidHZ5WIB5HllRu9FNuFHkspcM2yX0WBajb9V1Rs5SV2fRbazRVT0T6YUxsOKfbOFgeCSmn8JTnZDtQo5Oi8O6GeJFzzEqq4qnlc4cCrhiW/CeSrm0Kfi6oYXsTMLwLn1/KKoESh409FIAuo5g6tFiuIBzdJWwJau207jmISpjyRrCC/VdOp3UeHEFFVG3Tt7IVoYUmy0dEZhvh80NgRLQjMKLELmfs6l6BTqVBmTFzfEon0RKdMnNALngO80bScJUVemJE8kQykLdE7ehEtmnD8qai4ZR73/5W3URKlw1IQRwP3/6S8tBrZJg1unTueq7wzYKkLYeUOWwUcZLrdOnYqVwXdNuq3LRq2D02aqWkzVd0238lLSbdByAkQ93YroURGimDVumLIcg8SHEYYEBDs2e2Uzc3whcQgpGcSChhwDYKZ1LVdjVduclchox0Qd0FikD1tDkbieM5brMNZ0LqpqCuX2cCmUi8Vo7r01BS06IyqEIzUjzVIS0LOOxlSuzomGzjDglmz3SCPfBG4R1wpT9otD0yyVWywckg2iy6sVG9M+qSbUbfqPsp45ByxElRtjyP3UrIXNUXPMfZapOsF2ctHHx2HUB4V23cosO6/VdsNipuRTjZy6zj1lE1NxQtY3B4j7IhrpYCmcuhFDsZbPNvNH4eziErwL7lMg6HjmueUtsvGP1R1WsQtVQusV+VzVNggpglAhrsEBSUhYKKs7w+azD1fCqc9E+Gw5w06KTC6u8j79VEDLQeX7reDqXP9s/UKXy6K/E7C6TfEpK9nDmF3SaC7rdcbTblLSlWZNozwujdU2W2Pug69fwIX9U6W6XTqWhXj2NmP8AF6qWm+6RVMVUDhpc/gImniSHXO9ZyN8Y3DrrKT9UtfiDm1XFOq6XeLj+EnMZYtjkO8KhdVA3oGnVOV0u92QhxAn4tyCkZ4xu/EgEKKvtGCIaSlNTEmRBbu1RIqE5ZcPRBzHjiOm7Y/oK2oe8PEanhxWIcx/iPPqjbKKqLBMBQsuHYUlp99EFmRseNtkZEtHRBvbDxz9/lNsFRzM6fsocZhD4XQfCYdbdxRjnSdDvC2D4B0OKY07E8ih6eFIeDFjoffu6Z/p/ERyB8t6088b7GhiaQ72WZbHL/CXbUp6eiZbIpkR5hd4/CTNtD7+6jHMkx547Kc9viCHw27qnFfCEEW0I/YH3wQlHDQ9zIMgyLfbyK6F5Ua7IvxmaoWcOiIotujHYEggwY+x1/dTYXDXNvhP0KnLyo1aHj47FNRhhvUj6FT4dhyEcE0xGzHZAYsDJPI6KbA7OeWEkb8vnqD9kr8yFdjLxXYtwY8Sa1RdhWMwJzAgEC4M8rj8hNmbPJa0mw1HGw9+ilLyo32FYGlQBjW/hRupy0JziMASw8YWUcAXMg6m467xyU/8AKSG+Cyv1qZLXeSFwAJa7l/lWV2z5DtwIInp+yCwGzCHGbd40mDx005z9VSPmRp7FfjOzezKZcMvX/K5wzSys0EWGZrrXgyDfiPwnGAwZpjM6LTccgJPSY9FvFkZaVYgjwwTuk7j5HVcWXNynd6OiEElVBWGaQbsByH6aH8phtXZLarBEgj8oLau0XYejnLRbu2C93SWgnduKdUtq0O6zOJiJOvpKML7snPvooWNwhGdoM5SbxFkurUyO7njH0/wri7ZwLcxMTLHAi8/LYb7j6KKtshppFs+JpMEjgbfX7lXh5daZnhT2VTF0jY8C0+RCkxWHIcSOR+wKdPwLYbrMBjwR8JJgE9CjquzWAOk3pCTa9he07xZD/NSYX4yK3iKTs2/j5XWYL/yPB+UyehF1Y/8ATJ8Rg5AM3C/E7zB04wha+EZSrMdAcTlpvk2h2h65ZSPzV0xlg3YPSwnhqt35SRzgX/CQ12RBGn4mCOoXomFo05DWCcp8RcDdh4HfayV7W2ZRDyIAa5xLSTAIjM4Rq4SRohHy6VgniTdIp1SjkczNoRr0MH8FOK+Cc0NdwPqNbeX2U3+ktq4ZzmvH+2XOZzDbOAGvEeSebEbTxNLIwz3fhe7eSAJI80ZeXbVGWJJMrdTAukxMSSLcbrFZBs8bi71A84W0n+SynxoozdntBdAtoDz3g8NJROD2fq1oBN5O4Rpfqi6QphsSckBztM0/KOSAo7dax/dkeFt828jgOZKkv6xMbTdJbOcDgIq5DDc14I5mIHkT5rrGQybtyPcQTAiNTfiY9AjdpUqhmo4sExffpHdjjqtUaFLEUu7u3KO9ndmGrQOEWU7OlpIUYlmRoOQufqALwNcpHyiLlNO68AqGxgXAtAMPn1+iS4Db7XVcTTc4jM4MaW2P9Undf7JrR2zQw4yOfmMBhIBIPHLu81pJqhlFNjjB0oykwLSACJ5SeKmxTIBJEttPEX3JTsja1NxJaZnWYsBoNeCf7QxDDSixkWg3Tq2SkhXjcEXAOGUmCXAbgAHExvvCTY5nc9zWeW53HIGjcSJc5x8h0lNMNi206Dzp4od/NeYA5KpbdcaNKHEOdUe2owuOY0qZJJgcefRLCLbRRulZcdmM70w8gknM2Bobg24ACy3TrgEPy2mHG28xbnafNKcH2goUcNmpvBquAtr4nANb6TpyW8dt9zaNHDsALjFSqYvYxb7qk8TUq/ZGGW1oeYnK+m4AENzASACTHyCd5E+oUWCqGzXSHPNQ5ZuNwiNcot1TLE1aQbh2mA4EPAB+UfE8jhCpeN21Rw21HAueaeZoJJLsrSM7mNG4F79FCGNt0VllSjtFqr40vd3LWBrS053nUZYNhwt9Uw2TTfVpAktEmTO+DJHSyrHa7bVIuNXDuh7wxjiDG+SAN5hHbAYSx780tpguDSdQAbeZQgn2Cf8AwsmFuw1XRlAPj3cAoGPbSfl+Itu2TGYOEucft06pVsB76uBeDJDJIAPnHNQUsV3r2EmbAERaE80TitDPC4sPLxAygS87jJsxvIb+qU/r3fqC1wAFSpmB0hrBljodfVa7TVQ2tSYx/hAGZosBwLuJuUN2rwT+/wAO9rhlc3ITuDgSTJ5z9CtDTtjKnotlO1Zwu2kGh0nQzFhyFrdeKBqbSdVezD1GNpy7vANXABxDSd1yPsp8Xjw51DDsOYsGd55CAA7lYn0Ve7R45lHadCu5+SiaRa95MtkZiAPp1RXG6Fp3bJ+0gNbDMqgn/be6m4E/IXRmPMGCt4SvVZhnNOtMse5utmQ4g8JaQUv7C7VBp1nP8bHZw5zuHidJG4bvNbw+3BSfXNQkhwyzE2LYYOkCEJTnGLUew8OVSHeyNtMqtqOynu2EOaAZJuXOd6oLZHatn6ovqOaKQpzUqOmQXOOWnG60WHNJ/wCH9KC0lzQGHuyyfim4Meqrfa3BnD1qrcpaHvzs/lLZMEHeLxyTQiuVvsORJaiesNxbKpfUaPCXFzRHxQJBPneP6ksxznPp16j4yluc5Tc5R4WW5gT0QnZ3bLaeGDqjHOp0mOzBsS4mwmeq4/h44VcLimF4BOfKDctDtDfVBLkgy+obi9oVW0qVJty/JngeYaOtpK1XrBtCowtD3MvUcflkyHDmPut9kn5+9ZUADqUNB3giwI/dL+zWPoso1xUe0Nzva7Nf/buczidYJKXJF1aDroc7R2wGUaNTM27m0w3NAIdbMegJhAdvNqd3+nog+OndzwBlLCAIHPQxyVY7EuZXbU7056VEO8ZEHK2Sxx4adQi9q4um+jRcwZnRmBkm1szefFV3FcTnT+6/R3gcbVwz2UXNijWMgkbibtbxufqrLslv6PFHDMeXCs0VC8xmaTNjHHiq/tKsO4bRz56wa6qxzrFjWkZb7iSI8ig8Btx9RpqNBGJzhroFgxvyk7uH/aRNtf6KyS/6epVdmNcZIEmJ9FiGwW02vptc74iL3379Fi6KX9Icn+ynVKI8LKbRl1tvJ3pN2k2b3LRVDPhIJ9RqOCN/hvtRrqb2Pu9pJE69Fcca1lSg7vBAAgki0cFNx2edDPKEnW6/8PPaW0XYhrW6ZSXOjebX9ERtftC3Cupw0CmADZpJJ36ffkk2By0MVk7wZC6Gk3Lgflj8qz9r+zrH4U5TJZDgf6eHkkpKST6PbeaGSPKPsoT+6q4g1sPIY54zsIiHGScvoTCf7aYyrRpOZqw5Y3RvkKpYLBFlcNaTlBkmREjWfWE3wZe2k4H+afWbrpyJWmiOGTumONjUgHQANFans8DZ5qrbCpnMCRr+Ven4I9xI+Uz5FCG2VytFZ2dWZ376dWIcIuLaWKpfbZ4NaJAfGUgaBvyD0+6fbUB7xzhMtCqfaus1xY5sZnC53wFZYd80cEvIp8Gha2nVZAcPhdpvniPKFZ9lbRL8Rmf8jBO6eKpjKjg7NJ19VO3EuJzEmdEJ421seEkmWPZfaGrRxhqSHm4GaSIHwgDcANAgO120BWxj6jTYtaJiLhok+u9CtxrabjLMxIkOmCChMRXNV7nuiTwFrCAI8ksVcrr0NN/Wv6XCjgM2HbXdygzfNIERzVt2My2U6VW5D5iy82wOLfUc1pcSNQJ8IJ1MaL1vs7h+9pNAuWGJF7gy0hcuZOJfG1IB2PiquDLgR4gCCHaTuMb+KZdnA35rySXHmFN2rw+aajf5Yd/cAbFCdmnh1KJhxFj/AFA2lLklqwRQi25/56xEgZzEmTu1KS4naNRs08xylwdHAgyCn+NwZD3tdqZMnedfwqztJkPPmqQpk066GGxO0D8NW70w7P8AHmlKe323W4qoynTBFNkk83vuT0Fh6qDGnwTwuq5VBTxinLkacnVfsd9lcaWk0nOOSqMpEkDMLgnzAVswFenTz960uJaQMx3wcsDjKoQqgXFjDXDm4G5VywPaChUY5tVlmjwhti551l3vcjkXtIXDOnTemd9jmt/UAVH5QdL7xcfZWPt05rsoqMJp5TlMwc0fL6fZeeUax70QYIO5WHaGPr1qlOmTma0eERxGs+ijxd2dUmh12aph+EcA4DMA1xPC2/qqpsxr2419JtQRTsXA2cdw5/4V17M7PDW1KVSW95ZoGok39CvKNsUKmHxNWm8nO15k6TezvMGfNHBG5PZPPkqK0exbS2iKOIaWOYHPptzs3yJg26qpbY7k98XCHm4a34TJuXDqk+C7Rn/bNVoqZd5+IcTO9WTtjhKf6Xv2FoztBaI8RnUSumWHjVEY+R6aKhs/btTCh4ovLM9iBEGbTffzVv7DY2gaTqVYAGc7Hk8bQJ0Xl2JqyjaGNd3TcpIe2YI1Ebx0WnDkjRnsZ9unBmLqOZVc64yzaI+QjSG6eSk7LbVeH+N0h2vnv9VUapnUkuJkn8zvKedmqD3PEaTe4H3TSxVCgLJcrPW8LSOUXHosQ7e1FGkBTdMtABhjiJjjvWLjUsv9L8I/wo2CxraZzscWk2sVrafajFV7Co/Iy0aCN5I96pBUrEHjHpKz9a+Dz159eKvw9nnQwKLtk+PxAlrtXNOs7uKutHtWXYUBwkuYWk6xNogLzdwMqelj6lMZWwB04rPEmlR0xlxGGKpMYfA4weotvlOMLWcy0HI4AxM5d9ve9V9mOcW3EzaU52O8FpDs2b5I36SDyTSi+Ox8b3ouvZrDZxrccl6RsbDA0wHDUQRy0kqi9mB3ZBP9p6xMBej7PggEaFR8ef3aop5CaijzLtrg20HBpAbmLgDvNvDJ96rx3FhzahnUE69eC96/jFgJo0625j25j9hI0nReXdsRQqd3VpBgc4Q9rQdeJXbH66OOuVyfZUMQVxTKJxzIhC0hdUmlRodheMbZhXFCkST0R1ej4G9UVgcKQ9riJademhXPF6Kzjs67N4fxydAI9bL1bsNtFlBzmPgAiQSqBs/ACk9wJMag8tye4BhfUYd0CPqo+R2PjR6UxlPFtqtYYzgiSN+4rz+H4ZzqLwQ9rpmbciOIhW3s/WNN3TUcitdvdnhxp1wNPC7jBu0/ceahpx/0PJcXXpgfdiq3M6ZBmdTfVVPtPs3KXFtwL9FfdjVmCiAYggnmRMfhINuYbvQ7ILNGU8ySTH4S7g02RhO3R566mSxLMRgjEjRW+jgWAkSbagj6dP2S3F4bLIPy/XgE/wAivRav2VA0iDBRey2F1UNG+9zAteSiK1CXX119+SjxFDIQRrpP2+ispeiTjsMotcHS5uhmeSsm3sOxtKjWYXSYEtiAQbz5FUxlVwcJcYMDXivUez+yqGKwT6LnnvBLmNmPE0GI6iyWi16sXYTtR46cMeARBqEgxmEacZ93VP8A4gYdja8sfmkSTvjmVqrtkik2iGhjWvLzxeTAi+4QuNt7WoVqQmnlrNsCJhwgyXcbp4Y3GViyacaM2RWpNpONRpcCIbHyniVb8A443Auod3/uUmB1ECASBrM8eG9ec7EILshOuib0ds1sLVzUzBbaRvB9/RX+Ru4sktKxHjKTmOLXCCOKgZVcy4MSCPVOe0W16mIcHVMpO4hjWk8iQJKSVSnxqyctPREEdhHEXBI6IOEwaIbC05BhE7fXeTJc4njJWIaStpOTKUNv0ZgyNLqJmGlWanEajhu+q4lg1AjjxXKsjG4FaqUTCGxdOwKtNXuuAQWKw9NzHREgSBKeOQDgKMFTLt9gnOEOTxA/DfhPJJ8I8gJhTeCWzaLmdNV1Nx40CNpl37ObV76oGBsfyjfIuffNel9mdrUnvfSBh7AC5pOhN4C8Y7GVz3jz8248JNz6Jt2vFTDVG16TshqSBBh1gLrlSip2joy/bGj1btpSp1MBiW1ASAxxsJOZviYQOoC8CwWzHVBZwEfK7UKwYrtVisRg6jW1TmaJcCYLmj4rqoYTFOy5wSHH4gqRyKfRy8ePYbt3Y5FIuAu0ZrcN/vkq1REwr7sfbEth4Dho6Ru3yN6qdWhTp1nt1bmOUg6DUfsqT/G6Fx1yqxk7D5qTNZzQmFehkptjXemGy8Hmw7i25bcceaiwtIPBzaXOvDWQuWE7R1zhTJXbUpvo02uAD2uAmJJG9o5FXTZGzASIHyhw8l5XXEPBGgM+i9z7MYttbD03NAnKAY+oSTVtCv6k2Gw7Ja5zTJOXrGiG7RsaA0XMaCbcfoie0lZ1JrXN4/uq72hx5cPCSTA//Q9hI0lpmi2/sZSrMbJBDnBoAafhAN4HooMXjMrHFsguMk6RyASXB1XZgDrvPXRdbSrZmG8Qd2vOEJYotdiru6A6kOdrE29+airYCCWPdcC/I6wgBjWgiBfgbmRwRTsaHuLnm5PmZ1U5RroqLRs5veRmF9eSY4nZdM0iQ7NqAI03tMobHCmCHjQbxv5pZiduPAdkEjfb6wn4yl0BtIHrYDwFw1ZfQ34AJrgce5lE1GyHNBAcDxH7JbQ7QPNgwG17KxdmcWarHU30fC6SY1Ii0J3zjtorjlCWjz/aAFzP1QrXDXX3dHbdFNlRzWtLXAlrwdBwgHklgcF3c3NdHLKCjKrD9muY17SdxvusrVtLH4aozw0yA35oEukb1TG4hthB3yeW5abWEWeRyupyx8nYOajoe4nbFB1IMNAZ22DwYkc0gqG5UJN9VM8aHirQioEW3IkoDfw0UznaKCi4Rfco/wBa4SBF98SfLghxcmNyUUEOIWIA1TxKxNwBzL5W2fTj4iDyKE/06fmnqko2nU4j/ipWbVqfzt/4lcqxyXsrziMKuzHcihHYF/Axv/KyntR+97f+JU9PH1DMPpkeYRXJG+rO8Dg8zgAmGO2UWtnlf1Q+yahDwGkCdSdLL0XAUWVKZEMJcIEXvED7rTbTDEo/ZMPFURAGjui9C7Y7BZVw7Kpk91c5f5TYxxVRq7Mdh68ERJsR8JjgfNXbC7aYzD1DVIDWtm/zHc0c5SN7sdyfGii7IZgw91NzHFlQZPive020PNIsI+lSqVMO9uamHuDanzxMAmOXD0Q2IxEPLs1zoBYDohqj4H9yXHglCTk5dmlKMlVBH6ttBz+6HeAkhpqDQf2gxPP6ITDUs5JjUzbS6gzXTXY2Ge9+VjSZ0VZv2HFFPRfP4c4fMS1xAA53SvtJhKdHE1WNc4m2UWgAiSTzlNdkYF2GId3jcx1bw8wk+3NkVx3ld5DwTmJnRo0F+C5Yq5M6csWkn6EbzI6L0r+GGPz03U9MmnndeQP2k1rjBkHhxTTYXaethiTSgT/NdV+GddHJkzQ6s9y7VPLsO7KfEwZ2841HpK89/WeEZnXI1/CrFXb9eqZfUceUwLmTYI4NnKUzxX2c3z10N2VwTIup6tZoaZbPTWb+mv0QODpeKyK2g0hpggdd6EoD48l9lWxbT3hyiCT7hY6o9kNdBPD/AOj+EDtOo8ZiHGW35hIquJe74nE+aKxWVc6LvU2zSaPGWm0Rw3CyS4jbNJoIpg3HCB5pCKfEhROpkgxcBNHBFCPIw/8AWgtcGtgnf+ye9h9pObUyzefMqpYd4E/RMdmVyysxw+YgHzMJskNNBxy2ix/xXwtIVKVRgAfUBD435Yg/WFQVcP4mbQFTEtpt0o0w0/3O8TvwqeU+FfRWJm1No4JWStFcqxFnUplgsO97bcJE741AS5pUtKo4GxI80slY0XR3UO5DOKkeVG9MtAZkrFxKxMAayBuXJcOCxYoIobDmrbXNkHmtrEaNYeHqx7E7TtoAAtcY1iL+ZWliWSTHi6ZYavbzCVHNzscAdZbO8Q0RoJuTyQX8TsS3usKafwOJI3btY43WLEqiotUUbuLKAXy5S4hy0sTS7Fj0QF8QeHFMavaJzGNFI5XG7omGtGgE8dVixDgpdjwyyhbiQVe09c/C7KeOp/whMXtzEVm5alV5b/LNj1A1WLFdY4x6Ry5c+TI7k7BKeqZUBZYsWkc7GFDcrhgqUt8lixQmGITSqQ4SOSzaNTKx0id6xYpM6ICB9WlinBhGRwGWQNeqqWPwhpPcx2rTFvoVixPHTopLasEyytPdu3LFiquxGR0nDMM2m+E7xOMa2kG0gCA4OzEXEXi+6fssWITXRosSVqhc4ucSXOJJJ1JOpUSxYnFZwQtELFiYU2xduELFiASNzlyStLEQGpWLFiYB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84" name="Picture 12" descr="http://apologista.files.wordpress.com/2010/03/resurreccion11.jpg?w=604&amp;h=40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7256" y="1844824"/>
            <a:ext cx="136207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9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 smtClean="0"/>
              <a:t>El texto dice: «y </a:t>
            </a:r>
            <a:r>
              <a:rPr lang="es-CO" b="1" dirty="0"/>
              <a:t>de Dios descendió fuego del cielo, y los </a:t>
            </a:r>
            <a:r>
              <a:rPr lang="es-CO" b="1" dirty="0" smtClean="0"/>
              <a:t>consumió».</a:t>
            </a:r>
            <a:endParaRPr lang="es-CO" dirty="0"/>
          </a:p>
        </p:txBody>
      </p:sp>
      <p:pic>
        <p:nvPicPr>
          <p:cNvPr id="1026" name="Picture 2" descr="http://home.earthlink.net/~apocalipsis/images/19.destr_impi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71296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57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143000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r>
              <a:rPr lang="es-CO" sz="2400" dirty="0" smtClean="0">
                <a:latin typeface="Algerian" pitchFamily="82" charset="0"/>
              </a:rPr>
              <a:t/>
            </a:r>
            <a:br>
              <a:rPr lang="es-CO" sz="2400" dirty="0" smtClean="0">
                <a:latin typeface="Algerian" pitchFamily="82" charset="0"/>
              </a:rPr>
            </a:br>
            <a:r>
              <a:rPr lang="es-CO" sz="2400" dirty="0" smtClean="0">
                <a:latin typeface="Algerian" pitchFamily="82" charset="0"/>
              </a:rPr>
              <a:t>¿</a:t>
            </a:r>
            <a:r>
              <a:rPr lang="es-CO" sz="2400" dirty="0">
                <a:latin typeface="Algerian" pitchFamily="82" charset="0"/>
              </a:rPr>
              <a:t>Qué promesa hace Dios, después que todo sobre la tierra haya sido consumido por el fuego?</a:t>
            </a:r>
            <a:br>
              <a:rPr lang="es-CO" sz="2400" dirty="0">
                <a:latin typeface="Algerian" pitchFamily="82" charset="0"/>
              </a:rPr>
            </a:br>
            <a:endParaRPr lang="es-CO" sz="24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556792"/>
            <a:ext cx="3322712" cy="478112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Lea </a:t>
            </a:r>
            <a:r>
              <a:rPr lang="es-CO" b="1" i="1" dirty="0" smtClean="0">
                <a:solidFill>
                  <a:srgbClr val="FF0000"/>
                </a:solidFill>
              </a:rPr>
              <a:t>2 </a:t>
            </a:r>
            <a:r>
              <a:rPr lang="es-CO" b="1" i="1" dirty="0">
                <a:solidFill>
                  <a:srgbClr val="FF0000"/>
                </a:solidFill>
              </a:rPr>
              <a:t>Ped.3:10-13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dirty="0" smtClean="0"/>
              <a:t>Pero </a:t>
            </a:r>
            <a:r>
              <a:rPr lang="es-CO" dirty="0"/>
              <a:t>nosotros esperamos, según sus promesas, cielos nuevos y tierra nueva, en los cuales mora la justicia.</a:t>
            </a:r>
            <a:endParaRPr lang="es-CO" dirty="0"/>
          </a:p>
        </p:txBody>
      </p:sp>
      <p:pic>
        <p:nvPicPr>
          <p:cNvPr id="4098" name="Picture 2" descr="http://t1.gstatic.com/images?q=tbn:ANd9GcQAcV1-SmLeY3G2Sm__TfKk2AnDt0_2Ehr5emyCdeTPa5PrRU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556792"/>
            <a:ext cx="4968552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61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r>
              <a:rPr lang="es-CO" sz="3600" dirty="0">
                <a:latin typeface="Algerian" pitchFamily="82" charset="0"/>
              </a:rPr>
              <a:t>¿Como reafirma la Biblia todo lo estudiado hasta aquí?</a:t>
            </a:r>
            <a:endParaRPr lang="es-CO" sz="3600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Apoc.22:6,7</a:t>
            </a:r>
            <a:r>
              <a:rPr lang="es-CO" dirty="0" smtClean="0"/>
              <a:t>.</a:t>
            </a:r>
            <a:r>
              <a:rPr lang="es-CO" b="1" baseline="30000" dirty="0"/>
              <a:t> </a:t>
            </a:r>
            <a:r>
              <a:rPr lang="es-CO" dirty="0" smtClean="0"/>
              <a:t>Y </a:t>
            </a:r>
            <a:r>
              <a:rPr lang="es-CO" dirty="0"/>
              <a:t>me dijo: Estas palabras son fieles y verdaderas. Y el Señor, el Dios de los espíritus de los profetas, ha enviado su ángel, para mostrar a sus siervos las cosas que deben suceder pronto. </a:t>
            </a:r>
            <a:r>
              <a:rPr lang="es-CO" b="1" baseline="30000" dirty="0" smtClean="0"/>
              <a:t>7 </a:t>
            </a:r>
            <a:r>
              <a:rPr lang="es-CO" dirty="0"/>
              <a:t>¡He aquí, vengo pronto! </a:t>
            </a:r>
            <a:r>
              <a:rPr lang="es-CO" i="1" u="sng" dirty="0"/>
              <a:t>Bienaventurado el que guarda las palabras de la profecía de este libro.</a:t>
            </a:r>
            <a:endParaRPr lang="es-CO" i="1" u="sng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78839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656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Esta es una </a:t>
            </a:r>
            <a:r>
              <a:rPr lang="es-CO" dirty="0"/>
              <a:t>afirmación de que la revelación de Dios es verdadera y digna de toda confianza.  Esta profecía del ángel es auténtica. </a:t>
            </a:r>
            <a:endParaRPr lang="es-CO" dirty="0" smtClean="0"/>
          </a:p>
        </p:txBody>
      </p:sp>
      <p:sp>
        <p:nvSpPr>
          <p:cNvPr id="4" name="AutoShape 2" descr="data:image/jpeg;base64,/9j/4AAQSkZJRgABAQAAAQABAAD/2wCEAAkGBhISERUTExQWFRUWGRoaGRgYGRgZHBoeGBgaFxwYFxgeGyYfHBwjHB4aIC8gIycpLCwsFx4xNTAqNSYrLCkBCQoKDgwOGg8PGikkHyQsLCwqLCw0LCosLCwsLCwsLCwsLCwsLCwsLCwsLCwsLCwsLCwsLCwsLCwsLCwsLCwsLP/AABEIAPoAyQMBIgACEQEDEQH/xAAcAAACAwEBAQEAAAAAAAAAAAAEBQMGBwIBCAD/xABHEAABAgQDBAcFBgQEBQQDAAABAhEAAwQhEjFBBQZRYRMiMnGBkaEHscHR8BRCUmJy4RUjkvEWM1OCJKKywtJDVHOTFzRj/8QAGgEAAwEBAQEAAAAAAAAAAAAAAgMEAQUABv/EADIRAAICAQMCBAQFAwUAAAAAAAECABEDEiExBEETIlHwMmGBoRRCcZHRBbHBFSNi4fH/2gAMAwEAAhEDEQA/AK7ups6XNqZaZwJlP1mJyYsLXcmNPT7P9nT7ywpABKequyjZu0/fzeM72IgypeL7ymYZ9odVPeQfARctlbVMlEwhRUJaWxX601QIDd2f9ogzPmL6lNR9y1bB3FpKdRWkFZ0KiCA3AMzvrFk0YWtaEmzZ4lpwEl0S0P3qCln0aDxXpdN7FBV5FI/7oW2RvE0mAYr2nuuagErqpwBL4RhAHJmvEeytx5EhYmJmTFKAYE4DnwGG0G1lThKhiYHUfdLOFDkQH/2KGsL5G1ShRCuwSytcCuX5Dn42gWzuoKVt3ngO8Z7U2NJnowzEhfAqzB0uGPhaKRWezdbFQmyU3ZmUkAczc+cXkVL8iMzm3DF+JJ0V5sYBrZ18J6p0ckP+hYy7lOIXh6tsBpOJ4rcq8v2WrbrTkj9IKoHrPZ8EpBlTSpQ7Rw4kvywupPiPGLHL2rNlnCAVDVIACx/s7KhzTHg2rLnEujrD7yCUrHeO16mK/wAZlfv79/L6zwFSqDd+pnLAmTkqIHaUskdwJyPhEc/2eVSXZCVfpU/pnFonU5mdiclStEzkh/BYAPnA02pqJFlpWgaKQcacu/LxjEz5UO5m7dpTZ+6VSjtSlN3E+6AxQKBLgjvDRehvPOsQpCuIUG8jn7ogXvIhRaYCjyWn+lQy7jFI6vIORPVKhKkBOv19e6JUp5xZZvRKuESJg/Lilq8nZ4DmUsl+smbL8lD1aHp1YbYiAVilAMGyUPH5VAg9mak3yIKD8vWCZOzFgOxPNLKHmDFAzKe8VUj6LlHRpWP1yjro2LOecSFLw3XN03IFSPdeIygPBRTkY4WlxkfrSBLT2mQYHzeOehz+vrOD5cjrADh8I5mymubQgm4wCLpkqwzEfsfI+vziW+XlnHLq/L9eEZCifZdyVknBJBL8VHXvLE9yRD+mUSinkN1lK6SYeJUbA9wb1g2RuglKEyykqlEBS1BaAoE3Bw4rsQAQebRNQIpklUyYJ5KfvIbCxdiXHVN+PCJy6kWOIR9J4jbpWalYNiVkdyUhCfhBi9qqSZQ4ylg8bpf/ALY52TIkoC1pExElTJJUkKJF3QkgNoH1hp9mp5i09EgzcKQ4UVOAXZm1vfK0Qsy6iSJlbQeZWKAQVgpsELLF2PWlzAPyqf3ax0KBWElZSgthIftgdlSW1DsDwbjDaVTLN5iAk3SMTrADWzsz8eMflJE1iQQZRBcp6MFms5dw1/KPO+1gQRK5QbWUn+WolKk9hTOL6EHNJ+PEQemu6QFExDi1hfC7sqWrMgsbaNE8lcjEFHFNPWAdpgD97cOGsHT6JcvEUqCUqILM+HN+rcN8n71FL3r6/P5d/tNuVitXMknCt1y36pUGKeGEi6TlyiKZVCYXLq5lkzB45LHfeLIioxky2StnSQsAC4zBYZ8WOl48nbsS1BKQUlgQzn/l15sYNSux9/t/H3nrlTVVLB/GBxDEDL9Q8yIKk7aUzBak8lXHmzHxEOTsZDYSklYyWVAcSx1jw0EiUArDiVmcYdN82S/PV4pTcX7/AI+wMwmIVLQo/wAyWL/eR1fHgYHrt3ijCQRe4CmBtzyfxizHZ/SKJMs2zKUKGJiAQ5DEZtHtXSSiCibhlqa2IG2TZBj4RuPMBsB7/SeIlKmUpFzbgcv2j8iYsFgonv8Ar4Rc6ReIkBImnQSurLFuFgHOZ5RJL2GoEEy0JAfqiZiYuLp6ru0MXqEcXpmEESkTCrPDfkB8IkEvNSQQ1yQ4bK5MXKcid91eEANhuCfMfKFMmUVTMRSZgwgqwsMnuvUuAbC9ooOQKtniDFRmLa6iXv1gC+mZ5jjpHsoEtZydAD7rwwXSBDiY0kKuAMJ8rEpD+Me7Pnyyhl9Ipsjdk5WZI8YBGxt5lG3qNoW4EBnTCkFwQ2ih8sjAqdosXKSRq308GVSQonA5HPn9awPNnpIwkBDasT42gXyBdgx/vCG/aerrpbuC3fHs2tlqviDjPhAVRSEaBQ0IIP8AaGdJsuVKDkAzWc2cJe9ucapcmeNCeUSXBUO0GSH4lw/lrHVvxDyiFM4hTZP8P7+sc9D3/XhFIHrBjKkolUqyoLlTSpKsJSArQKCCNMgX1gmVNqCiYnp5ISs5AEs/EBA0DNCykqZ4MtRcM5JwgdoMLgfDIw5XXhQ68tK76sbaHELxxXYgmiD7+Yj9PrJ5SppQkKqXw5EIHk5IgavUhSn6dUtQ1whjzOE8OPCJkSqZTHCUk6doeV/hEtVsxJDtLYa9ZHxUmJsptaYkfqBX7iYOYRRpmBDLmpU1wVK4k6fOCV0KC6pigrtJADhsViOesA01RIcCYlLHUlzzv9Zw9l1lPhdOEgAm19b+sUIgABH2iid6lfppaQ7Sygu4IK3seJVwfS8dFRKsajN5dckC/Iw+XW4kuiWSNP7QHMmHVKUvxUkelzA5Vv1H6QhAUIBThAUlVuuM2uWybwgmnnhBViWog5OnIJswOfjHqQj763JIACA+fLUN74k2hXqYowFIFsjmDkLZEZHnCMeFvyk/aaZ3NlpWHseBN+XWGrXvnAaZKZc1RUlOK2Bg2EOXazeIvHVPNUFsAA7XUpWumF87Q1pad3JIf8oDcyDn6wZ8UjzD+38QaAiOaioKSEEpJN8KiwYnJ2Z7W5Qsq6MylpdfSk54i46zjUHmx5Q8rdn4iOupuBOJXcE6x7W7ISqWwK0FKQBhAe2KzEAXc83MbiHnpyKHP/s39Iu2PINOCE9bpBmSeqRfIDgY6+1qQoPimEkhKQzZE5kgm1oG2cUlpQSpS1dZXSTCCkjqkMkA5jJ4KVsQIVjxLSdAcLjuUpyB3w3YLsxJPp9rAnu+88r6rJYUxdzLKVnl2rN6wu6eSlPXBS9ylPVzBThxEF2BPDMwfUHCxUSoZMyQXzuoC4Z9IQ7b2kiQ88hTplzMLHJSsKQVNcAOcuPhHQXDqTU93AJ3oQWs2pJxEqJwpYBClhw7ahI+jEitpqUkJkhaRwxkj3APFIq6uqmAkS5c6WkKC0mZjSjGkLC0rLFIYuHcWNoB2b7SFS2SpAw6hOZHfx5axo3FDYQpqUqoISU9DLBa5UylE+8ecATpCsTkECzgWHha0F7I2yhUpMyW5Cg4JIFu799ILlzVziEgADU3sBmS8LXGNhfv7VMLEGDVEtGEFKQl9M8gHPiePCOJ5IAJzPvhiumloSVEKJcM/nZOluPERBWYVIByvro0dFQIq4BTS1KmANbPubXk0Oekl/jHkIG2cj+WsjVgTwSzxyw4fXnAOTe0MCM0bLkzA8ielX5Zlj3OACPEGFtZs2Yg3ADXdJBB5gi8JJMwhidLhxqC8WKdtlPSrCgkOxFmPWSHOK411DRysuBT8Ij1JEX9KtKgc2Y6f3h5M2qiYQiakLDscQuA5yIuNI4pZFKUhUwKLlgEu2QN2LDwLROmhpJw/lzFIVnhVnxyN/IxIwYfzCNSaRJQhuiKAGulYfF3k3DfKD/42hJA6oFi4I4sXGnflaK/M2YtLhLLtmk6ZZH3PA8iYyS8tJWD/wCoksUkZPk7wwM687/Tf9tovSDxHW0NrqQskqBScgXYjw15wvVNeYMIKgwV5nj87xLtDbC1Sh/w8tRYPiUGGLEA1+IGusQUVSUgWGLVCQSAQ4YeDaw7EwykbH7f4/zB01zH1JtCVLtgwlyHz1OuceV+2CbILDIkAk29BC9FBOWXEss79Ytq8Eq2Su5VMA5C7OfCFBciGsjCeNHiBpqsBCldYgjtAPe1lO755xOiupyLhTvcAsLFw+XyiOZs9TAhJVc5qHut749NKUIKpgwtlhwvcjVvjpDaWwSbPvsP+pm8LTtRJ7IwCzPdPjw8I72lVTUOEJQU8S9gctQnxeAJqJSSOoVEpUQVkqbC+nh6wHNrsaFBV09VgBcNiFvkbQYx3W23v9Z4z9R0QlzenDOQHYBrlzcHDwFidYI2jOGJButkkhy4yUQwc6tA6NniYLkszBvHTwygZYvKHJvK3lGY0QZdAO+5PMIk1cBmbUWq7BIYfT5/3jqkp1VElaFdQTVFGPC5UjBLUQ6tCSpmspmdwI5NP1kBLTFEjqN1TrhN8mF8oYbyVqVVMsrWJaKeX0i1EggYlJBUHsWAN+JForzsmMUs8iFjKlvhsdVFKUUSwZZSAbZt1Q7WAa7BstHjJNqUyQtJDBCw4YvhuQ3hGhnfxc6gnSlIxJWtSEcUIVjKSX7gkaRlk3E7HP6tCsXJnn2E0z2ZV+MLQVFSgzAl7X7IfJ724xplCejC8SS/VZwdLt5tGYexemwzp005iWAkOPvKuWz+6PONcxgylFfWJLAcGvDF+K4DcRVOqcYZwblROpPLwgsbJK0JUonKyRrzJ0gKYgAizjXk5EGbQ2v1SEnN356AfXGKCTwIIWCLmhIKU2CiLPwy05+kQ9Ifxehj9SuSeqD783g/7Er/AEE+sMVKmFoPLopamTYBQ6qsmJyB43cQBtGkV0hCk5AC4tZIEFUiXQBexMFLrV4ssYZJKTd7D15xzVy6TvL2x8GLKElIQn8+v6AH90RJqVjC97fMH65xY9p7OQyZsoMAUlQzsbOOWhEIUpBOEm4zF/CGqiuDUXZ9IRTbTUlQZRDaZ688vCDJldikzsbDsN/UT4loASgHWO6iS8kp/Er3D94PHhIYRTHaErmsiWH7UtlXF+uSPXWLNR7XSCEBgSBdgNAbn9oqdVS4kSQCQyc3/Oq0GCYoLSQWLJ9AB8I18IdR9YHBjao20ohJHN3J5aRDX1y1OHLYUt3uH+MLlLALcvr0juYS3h56wK9OinYev9xMJM/SqtSVIYkNYsSLO97x0ty5dy2r8tYjpZJWsAaP6ad7t58o9C1Mpw1uPh358tIZpUMaHuyZ7tDZ18D/AIVDwYQEqmJSw+Wo+ZguXTOAonx45D3AR1Kk2UVnqCwbNR4D4x7SAu/y+xuZ32kEqaUpDFmyJ7z8DEc4JATcuMuF9fOJms5sNBqXgaeo5+HdwjFwKz+J39/zC1GqkFMlKcU1Q/lywwLgddQL3fMIa3FYOkUTZlQraW2pwD/Z0oV0idMMsdUX4Lw+UEbfrahT0UuWp3UvGHY41LZROWEAi3fwuX7ONjfw+qBmkFM2XMC1fhIGJuYIGfI8oRlVm1EiOxiiKlO3l3DrKchZCQhTkMrrXDsR+/GKiigmLmiWLrJsCWfldo33fCeKsEpOGXKS6lG7qVkEjIlhmSBfWMorqCWDiSTiBfES5fjkwhKZSOZaekLrqH1lx9nO7iqVKlTG6RYAYHsgXb4xdUzns/GMz3O3sMtRlT1lj2VG7Hgo8OBi/wBJUpN38Qxi3FRkORaha5RfI30+vq8cGgZBVqosPyj3P8o7m1oVMQEgjDYDUvE9VLwrZ7G5vfh84eOYg7SGmpXLXGgIcX5nV4m/hB4q8z847QsOAl24nlc+UTfakcT/AEmGRDMe0q1HPLED3G8TzJigrEbEtfubygATFyxozDVwe6CqSuBPXSL2PzEc7KADdTsb1LLK2ocAVqGfRxl5xPUSwpBWB1gM8iRqMor0hRQwLgHInIj94bUW0glBxWYe8QgoVYMsDkUYAlQJJIwnwvzAHw5R3Ml9VALAklud8OfhBcmYlct27PdcZG2TgNeFu00KBJKApASVJBYF2DspIe5HPMiKfGKxGizUPqrIRbJwCzlyouDEdTNSnBe7Nm33shbnnAEhWOWOjSXOJgAG7TqdQHW+gwaGVIta1AoGFiQXsw5E3OQECmfUKE046MloKUzDkBfMuddL+HOD/wCEoT3aklyfAZHxjykLLZSgbadxfX6eOplUpZsGSMgMvr94K2Y7RfGxk1NRSzZDpbPLyELKmUkLCAVFyLMGF+UEorcDga/XvjynTLCiVOVeg4DvgMniKRvNABg82pxGwYZNy4RIhQDFTsAyba/L5xFMnEl7N7o9VfT6eK3TUlRJbSZCtWruXd++I5aCrSw18YkmIv8AXGPJk5RThSAB3/Mw1RpFTLuDzJYZ4UV+aVqD3KZUs5TFZKWr8iMuZfSGsiVixFbplSximLHohJ/EeOgPEiK9X1Spy1zWwISnC7BpaPuy0/nVw7zEvVZaGkd50+hwa21twJFtSqlBPRqm41h3zLE52Fn+uEVDaFQysIV46X0vFi3gpxIlSkpQlC1yyoi2JPWLPq5zc84pdavEsk3CgD5gH67o5hHmncd/JtOKli+INzGUWPcjbxSRTLYAAlChrdyk84q6TiBGqeOogVM0hQUgsQQQeBFxD8blTObmx6xN5plqcYQoDiwHuEMJ5cuAfPPzhRujtgVNKiZZ+yvKyhYj3Hxh02sdFWHM4WTykr3gy0kljrYC/HI+MG/wc/iEdU0hKOtMICrsH+rwf9pTAPmv4TNRAB5pm2y5gWCheRYjk5Ytfz7oIVKZ9G+HMQvpcSbAa6gs/KGckLDWt3k+pzhnhRzZjcNo60kYVDJhf6tE8+mcMDkb9/OAsCvwtfLjbT1giQsjPXMd0K8DzXN8XaTU85kYSb39bfB4mJBBQq6c2Pu5QOCHe30YmCVG7WHI++D8MDmKZ7knRi5OIu57RZnyA4PfxMEzSVJGSUA5k9o/GBDOIdgX+jHhnBa+t2UgMAW8B7zCctKPLNUkneEdGlIcrcmwYHW0G04LEDT07yYR100KOFIIA5v4R3JmkJwgkPmecZj1nj7wjUOrFXspOWl/hC2rq5iUkpAVcWduWeWvKO5ck5F3+tY/TdnlQKXLnLiDx8C0VlLF94AIEQnesImplTgqW7vMSpEwJwguejwhSg4bqk2e5htT7ZTKmJTNmICVgLlTLhMxBZlB8uYe0IttbmziACQZbqKyFqWWuqyV2BcAYksdYsm8FKUfw5SEFXR/ylpSCphhSFgpH6fTuiDxMiPTx5VHW1jWhqkTuwUzEi2JCgWPA3t3RPVyEhJKkhKQCc/ExzTBKXwJAJIKmS1/zBndtTCreueuXIIwqGMpSOqWLkP32eL2oLZMiS2YKBzJquT0qBTCxtNnHRL3Sg+ngl9YqVfXISUqSkmUh+gQR/nLdjPmflfLiAAMzFprZXR05krJK1gzalQzOI/5YI1WpkAfhSqFtNsXpJgUUgzFeSWySOCUgNHOcFj859N0yqB/xHu/4+UpW0aCoWpcyY5Wbkk9rla2XuaKhVrKFF8hYdz2tyjR/aKuZSqlFJzVfgQxz8oo+8GFbTU5GyhwJhJQI1SnIyulr2iuXNZQLcuV4hmoaYUtn/eJKYsUjMKUPC8FbWp2nAtYgfGN4avlJD5k1ehEt3so2sUVKqdVxOdh+dAt5pfyEa3MQuW5wFR+6BdzxVoAI+f9iVokVdPOJISiYhSmzYKBPo8fSiZqJktK0KCkKAIIyIOTRrORjInO6jGNeqVuVQTFK6WZZWiR7uQ9Yl6Gq/Af6f3ixyJQzAdvGJel5RuHSEG0la72mVS9ogi6j3X+UTytppT963cYBkKSLBT8nggol6k/KO14k5IMM/ikoZKbQggkeekcHbsrJyfX4O0DJloewJMFS6ZNizfqYeUDquMDmF9OLHSI6ieWN7jJPyEezAhRsWJ0ACh4uInmSHSBhIOhxEAfXKFsmrmOGUCCU808yCXsOHu4eMTU87O2R8Q8Ty56sgqW/c5t4XMEyNm1A/msAGzUWcdxYtGDGizTlJgpWSboVf7yRiHpBKJKSLEqPBiPMkCBlVOK3RpSfxDLye0MKGSxJxF/KGgCCckjl1K0JL9kcb+vwgcbaWnKUDxYgfCDqiX+NZI4FmgGoCAOxbTR/WDFRTOTBajb01v8pOv3jFZ3w2zVT8Ck0i3QOvNlFSgogM7AMm2efewiwTdo09PLTOqA4JaXKF8Z4q/K+Q1zuItMneeT9mTOnFMtJHZJfwAa57hEXUnHkOkzqdJgzINczzcPfOYJgK5xElDhWPioEBN8i7Fh+F4u2297Ja6IrcBYCJgBuMSSFiwuQSlmHGK1vBu/T1rzJX8pShmEgO7dpOReKLRV82kqkypkvpFpWghLkhYHZCddcmifEoQVLuowMGDHbiaZtjeaVIEtE6XMm1M8icZMm6kBmSDyAYAZkgm0fqjehZkno5a6KYOyamWcKwdBM7KDyVyi07D2MuWVVKkIE+a6pgU5UB92WFgsAlIAy0jnfKehclchSXE2XnyJb3Q3Tqk34gqa7TDd6Nrz6hChOUSpLG4AIw300hTsaZjCkK1DfI+BhjtnZsymwS5vaw4kvmZaiRfmLHuJhLQjo5mHn6REykAg8zrLkBZXHHEG6IoWxzCoe7QlOUnwPpAm2JYMzF+IOe9MMq1ghzl8IBzekxmNNIdZDsvYq6mciRLspZ/pSO0s/pF/IaxtVZIlUlNLlSsWBAwpdRu2p4klzpeMP3Q2oBtGRMJKUYwgkZhKuo+XEv4R9Fy9myUHFhBV+JVz+3hFOOk5nJ6pi/HEpGypi+s9PMUCSyQVpF+f7xL9gnf+0X/Wf/KLfV18oHrKFvrugX+MS+I8xBNmF8CSBDXJmcyafrAj0hpKpXzSeRgahQosAfCGqJkxAvZ9S0dQ1OILgiacPcEAawdIEtmw4+bD+0EIoSoOpQPA/tBUqjQDmkaafOFMwjQDF8zCAerhtwD+cBzqhBsA/wBcIdVEjFZg3NvjAlLsb+YkhJLHJOvpbS8BrqNVbNSx7sbKTJl4lDrr8wNB84K2stKUKVw4+kDzNosoJUCC3Z+PHxhJt2tufwgDj/bWJXy6fMZYqdhA505IlKmaJBJ4gQ92Lu6JkpKlKZeagwIBzDG2jesVelrAQU5puCOIa797mLRubXsOhd1IdCnzOEAoUf1Syk94MUtltQVg+HdgxgrdtX+oPFP7xBV7nFcspE4hRyVhdn5PFkBj14DWTPBFU2J8072bNm020jJnLxJQElKmYYVJCn83H+2Fe0t41LnJcuiWwA0tG3e1D2eHaEsTZJw1EtJABsJiXxYCdC7scrkGxcZx7M/ZaK1S5tSVoRLUAUYWK83GLRIIILc8olOMap106tjj+d2Z+ot9ZiuqlB6zYQAb92p4W4Rouw9xSmdJrqmZiWhOLowjsEpsSp3JSM7ZxcJez0S1S8KEBKE4UBh1OSSzgEMPARJtCtTKTjXZDgE6B7OeTt5wQxb2TcXn698q6eJIlYUxSQUtFMrq8TKmatf+XJ6vItp3kvEu8m8a6eQUhUoJAYTBMTiI0ZGbtreMk2xvhgkrACkg4ggHVRzWfCKhtvIFFxPvzvGaivTMUbWBbhcEDk0KKucQXzaxhLNmFanzMMlTsSEvyfvDfCJcnNy/A1qVjGpn45SSOP7RDtjamJIQMmS/vaA6eYWUl7ae+IkysRIOZ8ISFF79pW2RitL32MKUgIEsg5pz55+/3R9B7s7fXV00uclD4h1i7XFlDzePnipkno5T8x9fWsbL7C5uOhWh/wDLnH/mSlQ+MYRqGxic1DavQ/YS1bQ2YCMakEt90G3fYO3dCj7ZI/Cj1+UXOokqAdJFuI9IC+xH/Sl+QiXL0wJu6kQYniVU7vzpZQDLLrYBiGc6EjIw5k7pzTLdRCTnhuo+kW6lIKEnilPuEECOmeoY7SIdOglM2XsCcojGOjGr3Pgn5wb/AIem4yAQEW61nPhpFinqIS6U4jwiOTXIUSAbgsQc7Qtsjd4wY09Iul7vh3UokeUNKOjQgMkN9cY7BePQY8MnrN0AcQSv2NKm9pIxMwX95PNJ0jNqqRVnpbKUhDgrADHCc+fhGozQ4zhfVVspCSFdkBiAPSAyBXFRqWJktJXJSWBck/35/wB4do2mulrZClJP87qYbAug2JH6VKz4CPN5tubMlOlEv+YAMOF030J4tY84r+7+1SqYahZSpQwy5YU7dd3NrgAC5F2xDMiMRimMgmOVdbcTWKraQKCVEAAcQEnvLEAPo57oJ2dTIwAlAfMm5Pg4f0EYvUb8VKqsSJcoIuyZs2TjnKtdaUrISHzCUswYRZ9nez6dOdQ2nNCi5I6MpV1i5LGZ7njwDk2YRVQtcS8bY2lS0oC5yikXwglana5ZDkekVmV7WKc1EsBC0Sj1VKWAGdsJA4JPoTH6m9jUhRxVVTUVB4FWAejq9YY0vsz2OiwkS1H88xSz/wAy4Pw35uovXjAqiYwrN9KZKgkqBSSxUkuz6/2inb2+0BVHUfzkidSzk4XBCkqtmGfCrikwXtn2a7LlpUszJyEh2lomgv8AllhQJfgH8owjbWz5sueUrlTZKVHElE0knA9nLDF+pofdDeLVQeI/2tvtSqUeip1vfCDMOAE/lKSfWKrUVE2pWVKuchwHIROmiwTEk3Bu0eLXhmTfAjwgDkviUjDXxev+JDs2QQsg5iD1SAoEpH6k/wDcIgNlJXosMYlpnQpoS1neU4qUaffyg3RgGOJwSRBEwAKPIxGeyeRghFt3Es26+48+spTNknGZalJMskA5AgpJYOxyJi4+w1C5M+rkLSpCgmWopUCFBQJTcHkYcewWiKaGbMItMmnD/tSlJPm48I0f7KjHjCQFsxUwcjNic25QJiHy/lPvaB1U51oQ+F731Y++Cuj5/XlCvb9DiS5WUtk1mch78TCz7UP9Q/8A2TIW+VF+IiI+stOzVvJlfoR/0iCm5wDsQ/8ADyT/APyl/wDQmDoGzcyeFL2jhFMlOSREgVH68euenqY9KgIimTCBZL+LQtq1VKkkIlhJOqlBhzYZxRj0DmC1xnNqE5OHOkZn7Qtty5alAKuzkPrw90MV7nVXSFRnupWag7356NCOs9n9lGYsqDEAmwJY5qNyH7o05VG5motmUjbmyKgzJZnApxhIzCjcOElj1VNoY0LcejlyUomBPWmJVhJ+5LlWfLNSiPThFS2LtVNSJgqioTpSMCMNiopASMXFmFzdwbhhFqXWiWiaPuypcqSO/tKPiWEIQ29t2nXw9ID5gdpxvBUS6kkTEpKTZIOfhq+trwrp985+zpuGYVVEhgQSXmoGTBRtMA4KvzhNvAlXSAkliHTfJrH198KJu0iQy1KUB+LSMOQ3Onmw4mXQRVQTe32jT6mcopmLTKfqpwsw0fEpRfm/lANDvKoFylaj/wDKsfGDKzZsqZ1gA/JoFly0JLMx0h3iBhxOR+EZG3IqXDZXtLMpnpl2zKZqgSOF1ceUC7372ytoqQoUy5MyW/WVOK3HDAUsO9/OEEysw2ULa3by5RKmchV0ljwNvWF62A4j1wY9V3uIFXzHw5fQeBKpYE1J/Gm/jaJayUvE7iznN4Xz1qKg47I+ZhiLFZsm5+kIIYYFZC78Dz5QRPkEIBBxNrxGkBVU4kpezpHxEc01XhVfLIjlBaTzF+IoNH951lrBVBRBakSlLSjpFgFSiAEJe6iTwEBzqlCSWJUfCAZs4qLnygtJMnZwvzn0zsXffZFPKRTyqqWEywEhna2uIBi5uTziyUe8VNNIEqfKWTkErSSe4O8fJdLTqBCm7niWs2goTEqSWUhiFDNxd3hZQ3QMDykWZ9WbYJKClKcRPdbneK9/CZ/BPp/4wdufvKKyjlVBDFYIUM2UklKvUP4wz+3I+gYgy5V4YCDpoznZ+0pculp8RuZMtki5P8tOQ8c+cI9u+0f7KQV06jLNgoLAY8FAi3Iwv2LPUqVKmLb/ACZSUs9kpQPUm58IrvtHqEmlKeKkgd+J/cDHtZbNpHFxnh0tmaRulvlI2ghSpQKVILKSpnD5G2YhvO2mlLhIUsixCA7HgVEhIPJ3jFvZRu3W9KmpQTKkkKCl2OMOzIBzvfEQwaNilSwkBIyH055xXp3oQWQQPbm2JsiRMnDAnAHZQKnys4IY6O0Q7kbxzK6QZ0yWlAxFKSkk4mzLHK9szkYB33qJZopiVjEFslIBN1E9QBvzMfCPdk10mlopclCmMtCUk/mZ1EnveBNJM07S2VC0gEnIZxQd5drFZwo/ywfNm9Lx3vDvnL6HACED7ysQLJGZMZfvT7RMTyqRIwEYStQclwzAHLvIfugCGymlhKNO5k+69J0tTMmZpXPKU/pScayPS/MxZdozRMoZyn7cxRHMISA/mIg3X2f0aggXMmmWon860lz5n0jpH/60tP5T5qJUfeIaDPpMGKlCenP3iBNaJ9OEZrRfwy+vCEFSxziWUsy1YhkCQocQ/wBeUdV4GIKF0qv5wsXqg5DrXfke7iiZNUOypjHdNXpWGmM/l7okXIOgz+ngSpoznl9cIo2M5za03H7RgKTVKsXI38IhUlDspCknlln7oDkzJibpJfx9RlBMudUH+zfCM0kd5odWHBv95IaYaYvG0LKpJQHe5yD5D690TVVSpLhS3PAQnnTcReGopkefIo2A3klTPBIbQNA5jtKY9Mos7Q7iRGzvOHiei7YfKISlo/ARhFiYNjCq2qK1FuzpA8epRHcqUSWGZgQKEIkk3Nq9jm8tPL2dNRPVhEiZiKrkBMxgCeQU48Ytf+Ndm/8AupX9Y/8AKPnydtPoZSpMs3WGmEcPw8768oT4+cT/AIdchJYTWYdp9D7Hm/8ACyeUtA8kpHwhXtHYv22pp6f7uJS1tolIbjrceMTbNoJq5KMSjKQEhiCMRazvkByZzrwhtuLSy5BmLmzkqnTC3WIBCUnwd7aaCIMY/wBwm+8t/ID8pepUlKEhKQEgBgBYAaARTPaTvoihpjhIM2Y6UB9dVHkPlxg3fHfJFFI6QgKJICUuxJPPgI+f98t6ptfNC1gJCQyUjS756n5R00F/pJW2FwYb4VZWlS5y14VYgFFwCMi2WphjI34nAlRLlXaGnlFZWOqkDO7wUaBYALdofRhrIh5ExWbtHVXtkzUKTYJOY5WPvEV5a2UWORt4QbLpVYTZm+uELVGPIoGwm5GOxMvuwPaRh6RMyX1psvo8STropjlcxcMLID6J+EYpJQSbZx9MT9xpYkoGNbLSkEG5BKQ/WBBZ/wC8KbFR8s63R/1AKD4x39ZjNVmcrh4Hp9UEhjdL6cRDfevY8+knKlzEA4XwqAIdJyLEmx77QnkIE1BaxFxyMJ0FRvGeOuRrQyQyy7ZHhEppFgdl4j2ZU4+ovqrTkeb5GHkhKjZQL8YU5KmU4Qri4olUKlHhygPaW1Ah0S7nVWbd3OHG2ajAnAjtK9OcUyqXht+8OxLr3Mm6rIMQ0p9TBKlbnmc4c7o7oTq+cJcsFvvK0A5mGe6+78laRMmdYk9l8vr4xse6m3qCklFAGBRLnCgknS5AhrZR8InHOM/EYDsb2G0cpWKaVTS3ZNk8+cGbwbgbLlS+lqCJUmW7DFhAJ4alVrAXg/bu/iOjCaNSJkxTupRZMpIzWsG5PBMYLvjvBMq5jqnzJyRkVlg5zKUAAJHIDhClGo8wTY5gm8u2k1ExpUsS5CCRLTbE2WJasyo5nvaFcumUqyUkngLwXsfZxmzAmwSLqVoB9Wix1ExCAUywAMubNDWcIdKxfazKgZSnZi8fk1JQ4AGI/e4D8o074Nrk4H4+OsKYavmEC5+aPGjoCJvskz8CvIwe0yfSMzeOXQbOlz1SisJ6qinC465T945PGcb57+Sa6SqYlwoMAk2UHOnEtrEW/G9MtVOqkYgoXMBubkTlqAOjNGaAxKnThiWO28b4lD6RjWbenTUIlzFlSZb4AdH5wNKYlyWES7L2TOnzEolS1TFqNkpDk/tGgU3sS2gUYlCUg54VLdX/ACpIfxipiqiooseZmmO7w72bt7DhCsha97RZE7jiXMVKmpKVkPhUPMoULKAccxqID2nuQUMpDka9x4eMTNnxMdJgr1Gg1D5k6nmSllLYmLhJfMPYRQ5qOsRFhTupNBIGYAbzIPw84OTucoOTd/dd/Rh4xiZEx/muHk6hWle2HSY58pP4piE+awPjH1xVJBcDRj6x8xK2KqWCUuFAgpIsQwdwc3B+rQxod/No084TFVExeikzVFaVAaEHLvDGGjIGNiKGUHabTv5smXOTLK0hSScJGXMEHSMj3k3a+wTnSCaeZdCj905lJjWto7cl1Oy0VSMiEKaxwl2Uk8wXEQbR2bKqKQYmWgpBIOR5vxg2p1oyrDkbG2oTCdryA4nINjYtx0+u6GOx9qLwupQIb/d3Qzm00uV9pQbSwXYtYKQA3mIrexJdi40seeoeIyLBU9p312Zcin4gSRC9oTCb6n5RT62c6m4RZdtzcKPOKkbmKcA2uc3+oP5gokkucRkWiybO3tqES8AmzAngFP4h7jwisAQVTTwMxaGOgYbiQI5EZ7Y2lNWXUslxnkS4AhaT1Q2vwgwKCkkXPA8IXkFm4RiChU8xsyy0mGXKwgi7FR554fdEaK2XmSQbv48PBoVI2j1cLaecCkkmFjF6wCbk20qsKNoBAiWYgR3TUq1nqpJ0sOPOHgUIMdbl0aVVAK0OlIKnOSeBbXl+0Xn/ABVR/wCqnzMZknaa0S1yklgo9Y6kCzd2ducBeUS5Om8VrYxgehUum392zNraghTPUTUgNr0qkj1iy0HsSSiWV1dUiUT2R1SB+oqIfuHnB3QL+2zlIAxfap7Pk/TribeTd+urSJcyaEpsyQhx4qA8c4W3VU5UmorGRvqhO6s2i2SuchcxC5owvMZnSpsISm/ixPGAt8/bYsDBRJZicUxaeGiUk68TBOy/ZRTyilc1S6hYzxFkZM2HMjx0gyo3OoJZxKlSktfrXGmiiw/tEp6vGrdzGFxwBMt2RvFUz9oS581SpqicJ4BJGGwFgA8aqigxJNvjqP3g6lpEhPVCcP5QAOTNE6UZ8fl74g6nqRlYFRVRDG+YjqNn4euBwz46wIsqw8MvAa++LR0TggsAowKugTcZuM+YVf0gUfbeKPylTn07glr8frlFP2tQqzI7uQyA95i+7XUlilOp9Mopu01F7sEjU+Denvjo9Ox5EXVHaJaTbE+mxCWpQSoELQ5wKBzCku2gvmCBGjbu+1QGmMo00xapYdRCkBIS4AJOZueEZ9T0C6mYmVJSVLUQlKE595HB7kmwjQt3Nz5VHV/ZZqwtc+UtCwOy6kJmIw8WINyzxe2QKL7y/pwW54lD3i2iJ05apbpSoglJNywtla2YiPZdclIJL5aXH7GBNqnoKibLJChKWUOMjhLeebeXcJ/FEAuAWu/j9ZQ1k1rLsWfw2u5NtmeVhSjYaecJpaCchBu0doCYwSGAziOlBGWZg1GlYjO2vJd3P0qmPCLxud7MplYQVkoQGcAX9coM9nO6X2leNb8uDd8bpS08uQhhhSlOZsPExM+Uk0JugKN+ZUaH2M7ORLwqQpavxFRf0jE9/tjU9JWKk003pUJz1wKcujELFrecfQ+1t+qOQCVTQbEsnrZZu1o+ZJ+0sU8zmF5nSYWt28TNlyg8Rsmt4th6wzY25tVUDEhDBnBU6cX6bftAW0tlzqeYZc1BSocWPkRYiNw2Xt5EzAWYKAIIP4gNIWe0Xd1E8S8U1MspKmfD3AqLuzNYZvpYwvF1LO1ETcmMKJmO7+z5SusvrNmDllwgzeLaglpCJRAe9gzDRuF4NoN2MAWpNVLwkG4TdwFN99knE3ekkh2aO07EE1U2nVMScHR4TLDOVoWolQUCQAUpD27edwC1ltrPElK73KETrHLxoa/ZOTiKZwAF+sHJDPkl7P8AesLZQH/+Px/qK/pEa3UY12JhahNC6VMuqqlKIAFTUZgH/wBVR1NosFFteZOT/Ilkgi0xZwoyzDXV4RURLC9r1CVAKT9omWIcds6GNOlJsn60jnv0ytkJMJcYG5glJsjqjp5pmKa4HUT/AEi58TCjfyvkS6CdKTheYgoQlLOonQAX5vyhD7VK6YiQcExabt1VEcbWMZtQLIpZywSFAABQzAJuAcwIYuNRuoHMpVBUsPs83gVLnmjWQU3wHgoZpHEG/lGk1E3C54DzjCN0D/xsj9YjdM0+J+Mcz+pYgmUEdxvJMnrA11alI9/vhZVVi/0u582EQbyVK0FkqUkNkCRw4RFVLLIucv8AtheNOPnEOpABgdfUMkqJAt4B8y2doh/wXKmCYpdVMWRhIQmX0bgtooqJztYOcngqckFBBvc+6E2y5yjRy1El+inF3Lv0iEO/HCSnuJEdHDYFiWdBiTJeobww7fotlz3pklUxK1dYl3lrTYKNrg6ZOkxR9sb0zptUakrPSYnxAkZZAEZaZZMIC3hmE1M1ySy1APoASAByELRHUxYRVne4zJko0u1SSdNxef0X1j2RJKrfTR7TpBItFi2RLDzLDsK9FCGO2kSZ2reIJtPgUpObWfmPhB2z6XpFBLpQOKi3fE5SGy0P/SmIacNOtawy/SIEmxG4zvvND2d7Q0UqE09KAtSEsZqh1eeEOCrvLeMJNs711U+Z1ppKSxzAA8Mh5RXKRI6Q21+MFT/8tPcfjExxKDGM5M/bw1RwNi0D+Iy84VbBpZUyYROVhSEKOeFyMg+FR8ACY5rlEn64QKPlFWNNK1EE2ZrSKyklJATOSSEAyxilJv1WSp5gIU2dmvnYiKzvjMRU45iqpClSkgIlpCGLqIOEiYXtdwD5Xioyzbx+Ec4ji8PhC0wKpscw3yEyxyt3aRUwgzky0JUAFGbJWZiX7bWMt2AwkKIKw4ZKjFs3b2Xs+SoBNRLUXuXlYmfMEqFhkWGdwCIzCUqPVKPGDyYdY0kxRm3TjRpBJqJbadZBGXELsxt35PnCL/E1P/qS/X/yjL08Im6McBEf+noO8Gh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186055" y="227687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El Espíritu Santo iluminó el espíritu de Juan como había iluminado los espíritus de los profetas del AT </a:t>
            </a:r>
            <a:r>
              <a:rPr lang="es-CO" sz="2800" dirty="0">
                <a:solidFill>
                  <a:srgbClr val="FF0000"/>
                </a:solidFill>
              </a:rPr>
              <a:t>(Apoc.1:10)</a:t>
            </a:r>
            <a:r>
              <a:rPr lang="es-CO" sz="2800" dirty="0"/>
              <a:t>. Todo el Apocalipsis es un testimonio del dominio ejercido por el Espíritu Santo sobre el espíritu de Juan cuando estaba en visión. </a:t>
            </a:r>
            <a:endParaRPr lang="es-CO" sz="2800" dirty="0"/>
          </a:p>
        </p:txBody>
      </p:sp>
      <p:pic>
        <p:nvPicPr>
          <p:cNvPr id="5124" name="Picture 4" descr="http://farm5.staticflickr.com/4051/4450598326_51ce74e703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055" y="2276872"/>
            <a:ext cx="4062417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305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i="1" dirty="0" smtClean="0">
                <a:solidFill>
                  <a:srgbClr val="FF0000"/>
                </a:solidFill>
                <a:latin typeface="Algerian" pitchFamily="82" charset="0"/>
              </a:rPr>
              <a:t>Para reflexionar</a:t>
            </a:r>
            <a:endParaRPr lang="es-CO" i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11683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b="1" i="1" dirty="0"/>
              <a:t>¿Qué debo hacer?</a:t>
            </a:r>
          </a:p>
          <a:p>
            <a:r>
              <a:rPr lang="es-CO" dirty="0"/>
              <a:t>1) 2 Ped.3:14.   Procurar ser hallados sin mancha y en paz.</a:t>
            </a:r>
          </a:p>
          <a:p>
            <a:r>
              <a:rPr lang="es-CO" dirty="0"/>
              <a:t>2) Apoc.2:11. </a:t>
            </a:r>
            <a:r>
              <a:rPr lang="es-CO" dirty="0" smtClean="0"/>
              <a:t>Ser </a:t>
            </a:r>
            <a:r>
              <a:rPr lang="es-CO" dirty="0"/>
              <a:t>victorioso.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7504" y="4077072"/>
            <a:ext cx="52565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Si este tema ha sido de inspiración para usted, le pido me acompañe en esta oración: «Padre nuestro que estas </a:t>
            </a:r>
            <a:r>
              <a:rPr lang="es-CO" sz="2400" i="1" dirty="0" smtClean="0">
                <a:solidFill>
                  <a:srgbClr val="FF0000"/>
                </a:solidFill>
              </a:rPr>
              <a:t>en el </a:t>
            </a:r>
            <a:r>
              <a:rPr lang="es-CO" sz="2400" i="1" dirty="0">
                <a:solidFill>
                  <a:srgbClr val="FF0000"/>
                </a:solidFill>
              </a:rPr>
              <a:t>cielo, gracias por tu amor hacia nosotros pecadores, </a:t>
            </a:r>
            <a:r>
              <a:rPr lang="es-CO" sz="2400" i="1" dirty="0" smtClean="0">
                <a:solidFill>
                  <a:srgbClr val="FF0000"/>
                </a:solidFill>
              </a:rPr>
              <a:t>ayúdanos </a:t>
            </a:r>
            <a:r>
              <a:rPr lang="es-CO" sz="2400" i="1" dirty="0">
                <a:solidFill>
                  <a:srgbClr val="FF0000"/>
                </a:solidFill>
              </a:rPr>
              <a:t>a </a:t>
            </a:r>
            <a:r>
              <a:rPr lang="es-CO" sz="2400" i="1" dirty="0" smtClean="0">
                <a:solidFill>
                  <a:srgbClr val="FF0000"/>
                </a:solidFill>
              </a:rPr>
              <a:t>prepáranos </a:t>
            </a:r>
            <a:r>
              <a:rPr lang="es-CO" sz="2400" i="1" dirty="0">
                <a:solidFill>
                  <a:srgbClr val="FF0000"/>
                </a:solidFill>
              </a:rPr>
              <a:t>para tener un lugar el tu reno, te lo pedimos en Jesús. Amen.  </a:t>
            </a:r>
            <a:endParaRPr lang="es-CO" sz="2400" i="1" dirty="0">
              <a:solidFill>
                <a:srgbClr val="FF0000"/>
              </a:solidFill>
            </a:endParaRPr>
          </a:p>
        </p:txBody>
      </p:sp>
      <p:sp>
        <p:nvSpPr>
          <p:cNvPr id="5" name="AutoShape 2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4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150" name="Picture 6" descr="http://1.bp.blogspot.com/-lVRBV93qX_A/Te6OeN6t98I/AAAAAAAAAE0/28Cn8wgbPgk/s1600/oracio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861048"/>
            <a:ext cx="3759344" cy="287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832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902</Words>
  <Application>Microsoft Office PowerPoint</Application>
  <PresentationFormat>Presentación en pantalla (4:3)</PresentationFormat>
  <Paragraphs>45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Tema de Office</vt:lpstr>
      <vt:lpstr>MIL AÑOS DE VACACIONES PARA EL REMANENTE</vt:lpstr>
      <vt:lpstr>Presentación de PowerPoint</vt:lpstr>
      <vt:lpstr>¿Sabía usted que Dios tiene un periodo de vacaciones para sus hijos en el cielo?</vt:lpstr>
      <vt:lpstr>Presentación de PowerPoint</vt:lpstr>
      <vt:lpstr>¿Qué harán los justos en el cielo durante los mil años?</vt:lpstr>
      <vt:lpstr>Presentación de PowerPoint</vt:lpstr>
      <vt:lpstr>¿Cómo quedará la tierra durante los mil años?</vt:lpstr>
      <vt:lpstr>Presentación de PowerPoint</vt:lpstr>
      <vt:lpstr>Presentación de PowerPoint</vt:lpstr>
      <vt:lpstr> ¿Qué sucederá cuando los mil años se cumplan? </vt:lpstr>
      <vt:lpstr>El texto dice: «y de Dios descendió fuego del cielo, y los consumió».</vt:lpstr>
      <vt:lpstr> ¿Qué promesa hace Dios, después que todo sobre la tierra haya sido consumido por el fuego? </vt:lpstr>
      <vt:lpstr>¿Como reafirma la Biblia todo lo estudiado hasta aquí?</vt:lpstr>
      <vt:lpstr>Presentación de PowerPoint</vt:lpstr>
      <vt:lpstr>Para reflexionar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 AÑOS DE VACACIONES PARA EL REMANENTE</dc:title>
  <dc:creator>FAMILIA FIERRO CH</dc:creator>
  <cp:lastModifiedBy>FAMILIA FIERRO CH</cp:lastModifiedBy>
  <cp:revision>43</cp:revision>
  <dcterms:created xsi:type="dcterms:W3CDTF">2013-01-23T02:12:13Z</dcterms:created>
  <dcterms:modified xsi:type="dcterms:W3CDTF">2013-04-11T02:54:32Z</dcterms:modified>
</cp:coreProperties>
</file>